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89.xml" ContentType="application/vnd.openxmlformats-officedocument.presentationml.slideLayout+xml"/>
  <Override PartName="/ppt/theme/theme2.xml" ContentType="application/vnd.openxmlformats-officedocument.theme+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 id="2147483763" r:id="rId3"/>
  </p:sldMasterIdLst>
  <p:notesMasterIdLst>
    <p:notesMasterId r:id="rId11"/>
  </p:notesMasterIdLst>
  <p:handoutMasterIdLst>
    <p:handoutMasterId r:id="rId12"/>
  </p:handoutMasterIdLst>
  <p:sldIdLst>
    <p:sldId id="527" r:id="rId4"/>
    <p:sldId id="526" r:id="rId5"/>
    <p:sldId id="613" r:id="rId6"/>
    <p:sldId id="610" r:id="rId7"/>
    <p:sldId id="614" r:id="rId8"/>
    <p:sldId id="604" r:id="rId9"/>
    <p:sldId id="601"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örre - multipurpose template" id="{2D78C04B-A168-479C-9541-E3B6372F0BA9}">
          <p14:sldIdLst>
            <p14:sldId id="527"/>
            <p14:sldId id="526"/>
            <p14:sldId id="613"/>
            <p14:sldId id="610"/>
            <p14:sldId id="614"/>
            <p14:sldId id="604"/>
            <p14:sldId id="6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00FF"/>
    <a:srgbClr val="002060"/>
    <a:srgbClr val="324D5E"/>
    <a:srgbClr val="35A1E2"/>
    <a:srgbClr val="3E5869"/>
    <a:srgbClr val="00ACED"/>
    <a:srgbClr val="006600"/>
    <a:srgbClr val="DC4A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15" autoAdjust="0"/>
    <p:restoredTop sz="94700" autoAdjust="0"/>
  </p:normalViewPr>
  <p:slideViewPr>
    <p:cSldViewPr snapToGrid="0">
      <p:cViewPr varScale="1">
        <p:scale>
          <a:sx n="106" d="100"/>
          <a:sy n="106" d="100"/>
        </p:scale>
        <p:origin x="66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E3CF1-30C1-4A34-8656-8F3E9998A669}" type="doc">
      <dgm:prSet loTypeId="urn:microsoft.com/office/officeart/2008/layout/AlternatingHexagons" loCatId="list" qsTypeId="urn:microsoft.com/office/officeart/2005/8/quickstyle/simple1" qsCatId="simple" csTypeId="urn:microsoft.com/office/officeart/2005/8/colors/accent1_4" csCatId="accent1" phldr="1"/>
      <dgm:spPr/>
      <dgm:t>
        <a:bodyPr/>
        <a:lstStyle/>
        <a:p>
          <a:endParaRPr lang="zh-TW" altLang="en-US"/>
        </a:p>
      </dgm:t>
    </dgm:pt>
    <dgm:pt modelId="{49CEED5F-1BEE-464F-80AE-84CA1F9B07CF}">
      <dgm:prSet phldrT="[文字]" custT="1"/>
      <dgm:spPr/>
      <dgm:t>
        <a:bodyPr/>
        <a:lstStyle/>
        <a:p>
          <a:r>
            <a:rPr lang="zh-TW" altLang="en-US" sz="800" b="1" dirty="0" smtClean="0">
              <a:latin typeface="微軟正黑體" panose="020B0604030504040204" pitchFamily="34" charset="-120"/>
              <a:ea typeface="微軟正黑體" panose="020B0604030504040204" pitchFamily="34" charset="-120"/>
            </a:rPr>
            <a:t>活力</a:t>
          </a:r>
          <a:endParaRPr lang="zh-TW" altLang="en-US" sz="800" b="1" dirty="0">
            <a:latin typeface="微軟正黑體" panose="020B0604030504040204" pitchFamily="34" charset="-120"/>
            <a:ea typeface="微軟正黑體" panose="020B0604030504040204" pitchFamily="34" charset="-120"/>
          </a:endParaRPr>
        </a:p>
      </dgm:t>
    </dgm:pt>
    <dgm:pt modelId="{4BC7E541-6D88-4CEB-AE60-7ACDBDC31AC5}" type="parTrans" cxnId="{4AE8BAF2-6D46-4852-9FBF-21FDE026978D}">
      <dgm:prSet/>
      <dgm:spPr/>
      <dgm:t>
        <a:bodyPr/>
        <a:lstStyle/>
        <a:p>
          <a:endParaRPr lang="zh-TW" altLang="en-US" sz="800" b="1">
            <a:latin typeface="微軟正黑體" panose="020B0604030504040204" pitchFamily="34" charset="-120"/>
            <a:ea typeface="微軟正黑體" panose="020B0604030504040204" pitchFamily="34" charset="-120"/>
          </a:endParaRPr>
        </a:p>
      </dgm:t>
    </dgm:pt>
    <dgm:pt modelId="{39E57979-7791-4693-8D17-5F6513AB0011}" type="sibTrans" cxnId="{4AE8BAF2-6D46-4852-9FBF-21FDE026978D}">
      <dgm:prSet custT="1"/>
      <dgm:spPr/>
      <dgm:t>
        <a:bodyPr/>
        <a:lstStyle/>
        <a:p>
          <a:endParaRPr lang="zh-TW" altLang="en-US" sz="800" b="1">
            <a:latin typeface="微軟正黑體" panose="020B0604030504040204" pitchFamily="34" charset="-120"/>
            <a:ea typeface="微軟正黑體" panose="020B0604030504040204" pitchFamily="34" charset="-120"/>
          </a:endParaRPr>
        </a:p>
      </dgm:t>
    </dgm:pt>
    <dgm:pt modelId="{32256EBF-2DD8-487D-A338-1D979D663905}">
      <dgm:prSet phldrT="[文字]" phldr="1" custT="1"/>
      <dgm:spPr/>
      <dgm:t>
        <a:bodyPr/>
        <a:lstStyle/>
        <a:p>
          <a:endParaRPr lang="zh-TW" altLang="en-US" sz="800" b="1">
            <a:latin typeface="微軟正黑體" panose="020B0604030504040204" pitchFamily="34" charset="-120"/>
            <a:ea typeface="微軟正黑體" panose="020B0604030504040204" pitchFamily="34" charset="-120"/>
          </a:endParaRPr>
        </a:p>
      </dgm:t>
    </dgm:pt>
    <dgm:pt modelId="{D29F4868-D8A2-44C4-8327-3DBCA06682C5}" type="parTrans" cxnId="{BC150F20-E984-4068-84AB-153D8F125300}">
      <dgm:prSet/>
      <dgm:spPr/>
      <dgm:t>
        <a:bodyPr/>
        <a:lstStyle/>
        <a:p>
          <a:endParaRPr lang="zh-TW" altLang="en-US" sz="800" b="1">
            <a:latin typeface="微軟正黑體" panose="020B0604030504040204" pitchFamily="34" charset="-120"/>
            <a:ea typeface="微軟正黑體" panose="020B0604030504040204" pitchFamily="34" charset="-120"/>
          </a:endParaRPr>
        </a:p>
      </dgm:t>
    </dgm:pt>
    <dgm:pt modelId="{10DB4E34-8966-4F26-AB9F-897314FC3CC3}" type="sibTrans" cxnId="{BC150F20-E984-4068-84AB-153D8F125300}">
      <dgm:prSet/>
      <dgm:spPr/>
      <dgm:t>
        <a:bodyPr/>
        <a:lstStyle/>
        <a:p>
          <a:endParaRPr lang="zh-TW" altLang="en-US" sz="800" b="1">
            <a:latin typeface="微軟正黑體" panose="020B0604030504040204" pitchFamily="34" charset="-120"/>
            <a:ea typeface="微軟正黑體" panose="020B0604030504040204" pitchFamily="34" charset="-120"/>
          </a:endParaRPr>
        </a:p>
      </dgm:t>
    </dgm:pt>
    <dgm:pt modelId="{F01A77A7-4762-4065-B36A-30FF3DCA189A}">
      <dgm:prSet phldrT="[文字]" custT="1"/>
      <dgm:spPr/>
      <dgm:t>
        <a:bodyPr/>
        <a:lstStyle/>
        <a:p>
          <a:r>
            <a:rPr lang="zh-TW" altLang="en-US" sz="800" b="1" dirty="0" smtClean="0">
              <a:latin typeface="微軟正黑體" panose="020B0604030504040204" pitchFamily="34" charset="-120"/>
              <a:ea typeface="微軟正黑體" panose="020B0604030504040204" pitchFamily="34" charset="-120"/>
            </a:rPr>
            <a:t>專業</a:t>
          </a:r>
          <a:endParaRPr lang="zh-TW" altLang="en-US" sz="800" b="1" dirty="0">
            <a:latin typeface="微軟正黑體" panose="020B0604030504040204" pitchFamily="34" charset="-120"/>
            <a:ea typeface="微軟正黑體" panose="020B0604030504040204" pitchFamily="34" charset="-120"/>
          </a:endParaRPr>
        </a:p>
      </dgm:t>
    </dgm:pt>
    <dgm:pt modelId="{A0AA6A23-BBC3-4AA5-93ED-8221F6CE3FEA}" type="parTrans" cxnId="{31C69AA6-9033-4B04-994B-08AD5EDA8E66}">
      <dgm:prSet/>
      <dgm:spPr/>
      <dgm:t>
        <a:bodyPr/>
        <a:lstStyle/>
        <a:p>
          <a:endParaRPr lang="zh-TW" altLang="en-US" sz="800" b="1">
            <a:latin typeface="微軟正黑體" panose="020B0604030504040204" pitchFamily="34" charset="-120"/>
            <a:ea typeface="微軟正黑體" panose="020B0604030504040204" pitchFamily="34" charset="-120"/>
          </a:endParaRPr>
        </a:p>
      </dgm:t>
    </dgm:pt>
    <dgm:pt modelId="{C00A57CA-8CC5-471B-8BA8-0F12523F83DB}" type="sibTrans" cxnId="{31C69AA6-9033-4B04-994B-08AD5EDA8E66}">
      <dgm:prSet custT="1"/>
      <dgm:spPr/>
      <dgm:t>
        <a:bodyPr/>
        <a:lstStyle/>
        <a:p>
          <a:endParaRPr lang="zh-TW" altLang="en-US" sz="800" b="1">
            <a:latin typeface="微軟正黑體" panose="020B0604030504040204" pitchFamily="34" charset="-120"/>
            <a:ea typeface="微軟正黑體" panose="020B0604030504040204" pitchFamily="34" charset="-120"/>
          </a:endParaRPr>
        </a:p>
      </dgm:t>
    </dgm:pt>
    <dgm:pt modelId="{957B2A63-389E-435C-B497-CAA36D0C3ED6}">
      <dgm:prSet phldrT="[文字]" phldr="1" custT="1"/>
      <dgm:spPr/>
      <dgm:t>
        <a:bodyPr/>
        <a:lstStyle/>
        <a:p>
          <a:endParaRPr lang="zh-TW" altLang="en-US" sz="800" b="1">
            <a:latin typeface="微軟正黑體" panose="020B0604030504040204" pitchFamily="34" charset="-120"/>
            <a:ea typeface="微軟正黑體" panose="020B0604030504040204" pitchFamily="34" charset="-120"/>
          </a:endParaRPr>
        </a:p>
      </dgm:t>
    </dgm:pt>
    <dgm:pt modelId="{A3C575BB-5745-446B-9DB1-829766240F55}" type="parTrans" cxnId="{391B854A-C74F-4B73-A819-6D8799396921}">
      <dgm:prSet/>
      <dgm:spPr/>
      <dgm:t>
        <a:bodyPr/>
        <a:lstStyle/>
        <a:p>
          <a:endParaRPr lang="zh-TW" altLang="en-US" sz="800" b="1">
            <a:latin typeface="微軟正黑體" panose="020B0604030504040204" pitchFamily="34" charset="-120"/>
            <a:ea typeface="微軟正黑體" panose="020B0604030504040204" pitchFamily="34" charset="-120"/>
          </a:endParaRPr>
        </a:p>
      </dgm:t>
    </dgm:pt>
    <dgm:pt modelId="{B8371D0C-D453-434C-AC78-EBD588D38953}" type="sibTrans" cxnId="{391B854A-C74F-4B73-A819-6D8799396921}">
      <dgm:prSet/>
      <dgm:spPr/>
      <dgm:t>
        <a:bodyPr/>
        <a:lstStyle/>
        <a:p>
          <a:endParaRPr lang="zh-TW" altLang="en-US" sz="800" b="1">
            <a:latin typeface="微軟正黑體" panose="020B0604030504040204" pitchFamily="34" charset="-120"/>
            <a:ea typeface="微軟正黑體" panose="020B0604030504040204" pitchFamily="34" charset="-120"/>
          </a:endParaRPr>
        </a:p>
      </dgm:t>
    </dgm:pt>
    <dgm:pt modelId="{7BD5A13C-556D-4CEF-96DE-36507DF219F9}">
      <dgm:prSet phldrT="[文字]" custT="1"/>
      <dgm:spPr/>
      <dgm:t>
        <a:bodyPr/>
        <a:lstStyle/>
        <a:p>
          <a:r>
            <a:rPr lang="zh-TW" altLang="en-US" sz="800" b="1" dirty="0" smtClean="0">
              <a:latin typeface="微軟正黑體" panose="020B0604030504040204" pitchFamily="34" charset="-120"/>
              <a:ea typeface="微軟正黑體" panose="020B0604030504040204" pitchFamily="34" charset="-120"/>
            </a:rPr>
            <a:t>多元</a:t>
          </a:r>
          <a:endParaRPr lang="zh-TW" altLang="en-US" sz="800" b="1" dirty="0">
            <a:latin typeface="微軟正黑體" panose="020B0604030504040204" pitchFamily="34" charset="-120"/>
            <a:ea typeface="微軟正黑體" panose="020B0604030504040204" pitchFamily="34" charset="-120"/>
          </a:endParaRPr>
        </a:p>
      </dgm:t>
    </dgm:pt>
    <dgm:pt modelId="{AFD9F823-B56B-4FD9-84CE-AB28FABE4480}" type="parTrans" cxnId="{697E707C-0BEE-42AB-AAF0-7CC26EB94F8F}">
      <dgm:prSet/>
      <dgm:spPr/>
      <dgm:t>
        <a:bodyPr/>
        <a:lstStyle/>
        <a:p>
          <a:endParaRPr lang="zh-TW" altLang="en-US" sz="800" b="1">
            <a:latin typeface="微軟正黑體" panose="020B0604030504040204" pitchFamily="34" charset="-120"/>
            <a:ea typeface="微軟正黑體" panose="020B0604030504040204" pitchFamily="34" charset="-120"/>
          </a:endParaRPr>
        </a:p>
      </dgm:t>
    </dgm:pt>
    <dgm:pt modelId="{B9178627-9A64-4EE4-AC29-78E7B396C580}" type="sibTrans" cxnId="{697E707C-0BEE-42AB-AAF0-7CC26EB94F8F}">
      <dgm:prSet custT="1"/>
      <dgm:spPr/>
      <dgm:t>
        <a:bodyPr/>
        <a:lstStyle/>
        <a:p>
          <a:endParaRPr lang="zh-TW" altLang="en-US" sz="800" b="1">
            <a:latin typeface="微軟正黑體" panose="020B0604030504040204" pitchFamily="34" charset="-120"/>
            <a:ea typeface="微軟正黑體" panose="020B0604030504040204" pitchFamily="34" charset="-120"/>
          </a:endParaRPr>
        </a:p>
      </dgm:t>
    </dgm:pt>
    <dgm:pt modelId="{DD883454-5246-4C12-A360-680CCA261474}">
      <dgm:prSet phldrT="[文字]" custT="1"/>
      <dgm:spPr/>
      <dgm:t>
        <a:bodyPr/>
        <a:lstStyle/>
        <a:p>
          <a:r>
            <a:rPr lang="zh-TW" altLang="en-US" sz="800" b="1" dirty="0" smtClean="0">
              <a:latin typeface="微軟正黑體" panose="020B0604030504040204" pitchFamily="34" charset="-120"/>
              <a:ea typeface="微軟正黑體" panose="020B0604030504040204" pitchFamily="34" charset="-120"/>
            </a:rPr>
            <a:t>創新</a:t>
          </a:r>
          <a:endParaRPr lang="zh-TW" altLang="en-US" sz="800" b="1" dirty="0">
            <a:latin typeface="微軟正黑體" panose="020B0604030504040204" pitchFamily="34" charset="-120"/>
            <a:ea typeface="微軟正黑體" panose="020B0604030504040204" pitchFamily="34" charset="-120"/>
          </a:endParaRPr>
        </a:p>
      </dgm:t>
    </dgm:pt>
    <dgm:pt modelId="{3BE032B8-6A2F-4303-AFC4-D415CC38B28B}" type="parTrans" cxnId="{246FC087-80D2-4DF2-9138-D40C6216E5C8}">
      <dgm:prSet/>
      <dgm:spPr/>
      <dgm:t>
        <a:bodyPr/>
        <a:lstStyle/>
        <a:p>
          <a:endParaRPr lang="zh-TW" altLang="en-US" sz="800" b="1">
            <a:latin typeface="微軟正黑體" panose="020B0604030504040204" pitchFamily="34" charset="-120"/>
            <a:ea typeface="微軟正黑體" panose="020B0604030504040204" pitchFamily="34" charset="-120"/>
          </a:endParaRPr>
        </a:p>
      </dgm:t>
    </dgm:pt>
    <dgm:pt modelId="{F1AA98B6-47ED-4C2B-9BB6-7670ECB3554E}" type="sibTrans" cxnId="{246FC087-80D2-4DF2-9138-D40C6216E5C8}">
      <dgm:prSet/>
      <dgm:spPr/>
      <dgm:t>
        <a:bodyPr/>
        <a:lstStyle/>
        <a:p>
          <a:endParaRPr lang="zh-TW" altLang="en-US" sz="800" b="1">
            <a:latin typeface="微軟正黑體" panose="020B0604030504040204" pitchFamily="34" charset="-120"/>
            <a:ea typeface="微軟正黑體" panose="020B0604030504040204" pitchFamily="34" charset="-120"/>
          </a:endParaRPr>
        </a:p>
      </dgm:t>
    </dgm:pt>
    <dgm:pt modelId="{0A31D649-4F7F-44A6-A83F-E0BAAC9500D1}" type="pres">
      <dgm:prSet presAssocID="{9E5E3CF1-30C1-4A34-8656-8F3E9998A669}" presName="Name0" presStyleCnt="0">
        <dgm:presLayoutVars>
          <dgm:chMax/>
          <dgm:chPref/>
          <dgm:dir/>
          <dgm:animLvl val="lvl"/>
        </dgm:presLayoutVars>
      </dgm:prSet>
      <dgm:spPr/>
      <dgm:t>
        <a:bodyPr/>
        <a:lstStyle/>
        <a:p>
          <a:endParaRPr lang="zh-TW" altLang="en-US"/>
        </a:p>
      </dgm:t>
    </dgm:pt>
    <dgm:pt modelId="{A675D1B1-9740-436D-B5BF-B4DE62866811}" type="pres">
      <dgm:prSet presAssocID="{49CEED5F-1BEE-464F-80AE-84CA1F9B07CF}" presName="composite" presStyleCnt="0"/>
      <dgm:spPr/>
    </dgm:pt>
    <dgm:pt modelId="{2F2CF871-846B-4525-93AA-ACF9A99A1568}" type="pres">
      <dgm:prSet presAssocID="{49CEED5F-1BEE-464F-80AE-84CA1F9B07CF}" presName="Parent1" presStyleLbl="node1" presStyleIdx="0" presStyleCnt="6">
        <dgm:presLayoutVars>
          <dgm:chMax val="1"/>
          <dgm:chPref val="1"/>
          <dgm:bulletEnabled val="1"/>
        </dgm:presLayoutVars>
      </dgm:prSet>
      <dgm:spPr/>
      <dgm:t>
        <a:bodyPr/>
        <a:lstStyle/>
        <a:p>
          <a:endParaRPr lang="zh-TW" altLang="en-US"/>
        </a:p>
      </dgm:t>
    </dgm:pt>
    <dgm:pt modelId="{DBF0DC7E-FE3B-47BF-A2FF-14C0C686BB54}" type="pres">
      <dgm:prSet presAssocID="{49CEED5F-1BEE-464F-80AE-84CA1F9B07CF}" presName="Childtext1" presStyleLbl="revTx" presStyleIdx="0" presStyleCnt="3">
        <dgm:presLayoutVars>
          <dgm:chMax val="0"/>
          <dgm:chPref val="0"/>
          <dgm:bulletEnabled val="1"/>
        </dgm:presLayoutVars>
      </dgm:prSet>
      <dgm:spPr/>
      <dgm:t>
        <a:bodyPr/>
        <a:lstStyle/>
        <a:p>
          <a:endParaRPr lang="zh-TW" altLang="en-US"/>
        </a:p>
      </dgm:t>
    </dgm:pt>
    <dgm:pt modelId="{C51C7438-DA5F-4D60-A367-715D55CA90F2}" type="pres">
      <dgm:prSet presAssocID="{49CEED5F-1BEE-464F-80AE-84CA1F9B07CF}" presName="BalanceSpacing" presStyleCnt="0"/>
      <dgm:spPr/>
    </dgm:pt>
    <dgm:pt modelId="{B829F38A-A454-4FCA-8662-76FF84266C04}" type="pres">
      <dgm:prSet presAssocID="{49CEED5F-1BEE-464F-80AE-84CA1F9B07CF}" presName="BalanceSpacing1" presStyleCnt="0"/>
      <dgm:spPr/>
    </dgm:pt>
    <dgm:pt modelId="{76A80A21-CE7B-496A-9821-CF3E55EE0902}" type="pres">
      <dgm:prSet presAssocID="{39E57979-7791-4693-8D17-5F6513AB0011}" presName="Accent1Text" presStyleLbl="node1" presStyleIdx="1" presStyleCnt="6"/>
      <dgm:spPr/>
      <dgm:t>
        <a:bodyPr/>
        <a:lstStyle/>
        <a:p>
          <a:endParaRPr lang="zh-TW" altLang="en-US"/>
        </a:p>
      </dgm:t>
    </dgm:pt>
    <dgm:pt modelId="{35145D95-A5BA-48D9-BE0F-A67923D54727}" type="pres">
      <dgm:prSet presAssocID="{39E57979-7791-4693-8D17-5F6513AB0011}" presName="spaceBetweenRectangles" presStyleCnt="0"/>
      <dgm:spPr/>
    </dgm:pt>
    <dgm:pt modelId="{4D09B695-E3D0-4DBF-9573-28103E47B246}" type="pres">
      <dgm:prSet presAssocID="{F01A77A7-4762-4065-B36A-30FF3DCA189A}" presName="composite" presStyleCnt="0"/>
      <dgm:spPr/>
    </dgm:pt>
    <dgm:pt modelId="{479AE9D5-6A34-4EDC-8FF5-F01F2E1CAFBC}" type="pres">
      <dgm:prSet presAssocID="{F01A77A7-4762-4065-B36A-30FF3DCA189A}" presName="Parent1" presStyleLbl="node1" presStyleIdx="2" presStyleCnt="6">
        <dgm:presLayoutVars>
          <dgm:chMax val="1"/>
          <dgm:chPref val="1"/>
          <dgm:bulletEnabled val="1"/>
        </dgm:presLayoutVars>
      </dgm:prSet>
      <dgm:spPr/>
      <dgm:t>
        <a:bodyPr/>
        <a:lstStyle/>
        <a:p>
          <a:endParaRPr lang="zh-TW" altLang="en-US"/>
        </a:p>
      </dgm:t>
    </dgm:pt>
    <dgm:pt modelId="{7B412C4E-672C-434D-B0A2-23CFCEC7CA9E}" type="pres">
      <dgm:prSet presAssocID="{F01A77A7-4762-4065-B36A-30FF3DCA189A}" presName="Childtext1" presStyleLbl="revTx" presStyleIdx="1" presStyleCnt="3">
        <dgm:presLayoutVars>
          <dgm:chMax val="0"/>
          <dgm:chPref val="0"/>
          <dgm:bulletEnabled val="1"/>
        </dgm:presLayoutVars>
      </dgm:prSet>
      <dgm:spPr/>
      <dgm:t>
        <a:bodyPr/>
        <a:lstStyle/>
        <a:p>
          <a:endParaRPr lang="zh-TW" altLang="en-US"/>
        </a:p>
      </dgm:t>
    </dgm:pt>
    <dgm:pt modelId="{82F9370F-C4AF-4F8B-A8DD-92E015B445F3}" type="pres">
      <dgm:prSet presAssocID="{F01A77A7-4762-4065-B36A-30FF3DCA189A}" presName="BalanceSpacing" presStyleCnt="0"/>
      <dgm:spPr/>
    </dgm:pt>
    <dgm:pt modelId="{CC7DDFDF-C5AB-4E75-B5B8-0BCF2972F8C8}" type="pres">
      <dgm:prSet presAssocID="{F01A77A7-4762-4065-B36A-30FF3DCA189A}" presName="BalanceSpacing1" presStyleCnt="0"/>
      <dgm:spPr/>
    </dgm:pt>
    <dgm:pt modelId="{0D8503B1-D8B7-4C21-B8FC-3C96A30EE8C5}" type="pres">
      <dgm:prSet presAssocID="{C00A57CA-8CC5-471B-8BA8-0F12523F83DB}" presName="Accent1Text" presStyleLbl="node1" presStyleIdx="3" presStyleCnt="6"/>
      <dgm:spPr/>
      <dgm:t>
        <a:bodyPr/>
        <a:lstStyle/>
        <a:p>
          <a:endParaRPr lang="zh-TW" altLang="en-US"/>
        </a:p>
      </dgm:t>
    </dgm:pt>
    <dgm:pt modelId="{79E3FAB4-1C07-4458-A038-DF04E2A595CE}" type="pres">
      <dgm:prSet presAssocID="{C00A57CA-8CC5-471B-8BA8-0F12523F83DB}" presName="spaceBetweenRectangles" presStyleCnt="0"/>
      <dgm:spPr/>
    </dgm:pt>
    <dgm:pt modelId="{49434384-1ED5-4AD6-988C-47704BE00AA3}" type="pres">
      <dgm:prSet presAssocID="{7BD5A13C-556D-4CEF-96DE-36507DF219F9}" presName="composite" presStyleCnt="0"/>
      <dgm:spPr/>
    </dgm:pt>
    <dgm:pt modelId="{EC885E81-BAFA-4E23-99D3-F0EDCAA30CDA}" type="pres">
      <dgm:prSet presAssocID="{7BD5A13C-556D-4CEF-96DE-36507DF219F9}" presName="Parent1" presStyleLbl="node1" presStyleIdx="4" presStyleCnt="6">
        <dgm:presLayoutVars>
          <dgm:chMax val="1"/>
          <dgm:chPref val="1"/>
          <dgm:bulletEnabled val="1"/>
        </dgm:presLayoutVars>
      </dgm:prSet>
      <dgm:spPr/>
      <dgm:t>
        <a:bodyPr/>
        <a:lstStyle/>
        <a:p>
          <a:endParaRPr lang="zh-TW" altLang="en-US"/>
        </a:p>
      </dgm:t>
    </dgm:pt>
    <dgm:pt modelId="{6A8FF4EC-CD4E-4EE8-A1A8-50B1A2056A06}" type="pres">
      <dgm:prSet presAssocID="{7BD5A13C-556D-4CEF-96DE-36507DF219F9}" presName="Childtext1" presStyleLbl="revTx" presStyleIdx="2" presStyleCnt="3">
        <dgm:presLayoutVars>
          <dgm:chMax val="0"/>
          <dgm:chPref val="0"/>
          <dgm:bulletEnabled val="1"/>
        </dgm:presLayoutVars>
      </dgm:prSet>
      <dgm:spPr/>
      <dgm:t>
        <a:bodyPr/>
        <a:lstStyle/>
        <a:p>
          <a:endParaRPr lang="zh-TW" altLang="en-US"/>
        </a:p>
      </dgm:t>
    </dgm:pt>
    <dgm:pt modelId="{9B2E3571-4185-4963-8DC6-932F2BD83F0F}" type="pres">
      <dgm:prSet presAssocID="{7BD5A13C-556D-4CEF-96DE-36507DF219F9}" presName="BalanceSpacing" presStyleCnt="0"/>
      <dgm:spPr/>
    </dgm:pt>
    <dgm:pt modelId="{6154CE1C-1272-413B-8317-5AC5DB5A98EC}" type="pres">
      <dgm:prSet presAssocID="{7BD5A13C-556D-4CEF-96DE-36507DF219F9}" presName="BalanceSpacing1" presStyleCnt="0"/>
      <dgm:spPr/>
    </dgm:pt>
    <dgm:pt modelId="{1783C9E4-0649-4E4C-88E8-255628ED7F35}" type="pres">
      <dgm:prSet presAssocID="{B9178627-9A64-4EE4-AC29-78E7B396C580}" presName="Accent1Text" presStyleLbl="node1" presStyleIdx="5" presStyleCnt="6"/>
      <dgm:spPr/>
      <dgm:t>
        <a:bodyPr/>
        <a:lstStyle/>
        <a:p>
          <a:endParaRPr lang="zh-TW" altLang="en-US"/>
        </a:p>
      </dgm:t>
    </dgm:pt>
  </dgm:ptLst>
  <dgm:cxnLst>
    <dgm:cxn modelId="{27ADAB6C-8561-4269-85F3-74D3F3D29564}" type="presOf" srcId="{9E5E3CF1-30C1-4A34-8656-8F3E9998A669}" destId="{0A31D649-4F7F-44A6-A83F-E0BAAC9500D1}" srcOrd="0" destOrd="0" presId="urn:microsoft.com/office/officeart/2008/layout/AlternatingHexagons"/>
    <dgm:cxn modelId="{87222768-BD14-4AE0-910C-1E9C02C7D230}" type="presOf" srcId="{7BD5A13C-556D-4CEF-96DE-36507DF219F9}" destId="{EC885E81-BAFA-4E23-99D3-F0EDCAA30CDA}" srcOrd="0" destOrd="0" presId="urn:microsoft.com/office/officeart/2008/layout/AlternatingHexagons"/>
    <dgm:cxn modelId="{334511DE-E5F6-4AD7-BAE1-6218ED82CF31}" type="presOf" srcId="{32256EBF-2DD8-487D-A338-1D979D663905}" destId="{DBF0DC7E-FE3B-47BF-A2FF-14C0C686BB54}" srcOrd="0" destOrd="0" presId="urn:microsoft.com/office/officeart/2008/layout/AlternatingHexagons"/>
    <dgm:cxn modelId="{391B854A-C74F-4B73-A819-6D8799396921}" srcId="{F01A77A7-4762-4065-B36A-30FF3DCA189A}" destId="{957B2A63-389E-435C-B497-CAA36D0C3ED6}" srcOrd="0" destOrd="0" parTransId="{A3C575BB-5745-446B-9DB1-829766240F55}" sibTransId="{B8371D0C-D453-434C-AC78-EBD588D38953}"/>
    <dgm:cxn modelId="{A0726166-464E-490F-846B-BC29FF20D0A0}" type="presOf" srcId="{F01A77A7-4762-4065-B36A-30FF3DCA189A}" destId="{479AE9D5-6A34-4EDC-8FF5-F01F2E1CAFBC}" srcOrd="0" destOrd="0" presId="urn:microsoft.com/office/officeart/2008/layout/AlternatingHexagons"/>
    <dgm:cxn modelId="{31C69AA6-9033-4B04-994B-08AD5EDA8E66}" srcId="{9E5E3CF1-30C1-4A34-8656-8F3E9998A669}" destId="{F01A77A7-4762-4065-B36A-30FF3DCA189A}" srcOrd="1" destOrd="0" parTransId="{A0AA6A23-BBC3-4AA5-93ED-8221F6CE3FEA}" sibTransId="{C00A57CA-8CC5-471B-8BA8-0F12523F83DB}"/>
    <dgm:cxn modelId="{D40C343C-7AEA-4949-9B02-5FD554515928}" type="presOf" srcId="{49CEED5F-1BEE-464F-80AE-84CA1F9B07CF}" destId="{2F2CF871-846B-4525-93AA-ACF9A99A1568}" srcOrd="0" destOrd="0" presId="urn:microsoft.com/office/officeart/2008/layout/AlternatingHexagons"/>
    <dgm:cxn modelId="{BC150F20-E984-4068-84AB-153D8F125300}" srcId="{49CEED5F-1BEE-464F-80AE-84CA1F9B07CF}" destId="{32256EBF-2DD8-487D-A338-1D979D663905}" srcOrd="0" destOrd="0" parTransId="{D29F4868-D8A2-44C4-8327-3DBCA06682C5}" sibTransId="{10DB4E34-8966-4F26-AB9F-897314FC3CC3}"/>
    <dgm:cxn modelId="{697E707C-0BEE-42AB-AAF0-7CC26EB94F8F}" srcId="{9E5E3CF1-30C1-4A34-8656-8F3E9998A669}" destId="{7BD5A13C-556D-4CEF-96DE-36507DF219F9}" srcOrd="2" destOrd="0" parTransId="{AFD9F823-B56B-4FD9-84CE-AB28FABE4480}" sibTransId="{B9178627-9A64-4EE4-AC29-78E7B396C580}"/>
    <dgm:cxn modelId="{7A2E1468-5ED6-4CAC-9621-78147FD75689}" type="presOf" srcId="{C00A57CA-8CC5-471B-8BA8-0F12523F83DB}" destId="{0D8503B1-D8B7-4C21-B8FC-3C96A30EE8C5}" srcOrd="0" destOrd="0" presId="urn:microsoft.com/office/officeart/2008/layout/AlternatingHexagons"/>
    <dgm:cxn modelId="{246FC087-80D2-4DF2-9138-D40C6216E5C8}" srcId="{7BD5A13C-556D-4CEF-96DE-36507DF219F9}" destId="{DD883454-5246-4C12-A360-680CCA261474}" srcOrd="0" destOrd="0" parTransId="{3BE032B8-6A2F-4303-AFC4-D415CC38B28B}" sibTransId="{F1AA98B6-47ED-4C2B-9BB6-7670ECB3554E}"/>
    <dgm:cxn modelId="{4AE8BAF2-6D46-4852-9FBF-21FDE026978D}" srcId="{9E5E3CF1-30C1-4A34-8656-8F3E9998A669}" destId="{49CEED5F-1BEE-464F-80AE-84CA1F9B07CF}" srcOrd="0" destOrd="0" parTransId="{4BC7E541-6D88-4CEB-AE60-7ACDBDC31AC5}" sibTransId="{39E57979-7791-4693-8D17-5F6513AB0011}"/>
    <dgm:cxn modelId="{49FD7A69-DFAB-4FAA-B594-046155517036}" type="presOf" srcId="{39E57979-7791-4693-8D17-5F6513AB0011}" destId="{76A80A21-CE7B-496A-9821-CF3E55EE0902}" srcOrd="0" destOrd="0" presId="urn:microsoft.com/office/officeart/2008/layout/AlternatingHexagons"/>
    <dgm:cxn modelId="{9B0A108D-E41A-4492-AF44-A4ADB484ADAC}" type="presOf" srcId="{957B2A63-389E-435C-B497-CAA36D0C3ED6}" destId="{7B412C4E-672C-434D-B0A2-23CFCEC7CA9E}" srcOrd="0" destOrd="0" presId="urn:microsoft.com/office/officeart/2008/layout/AlternatingHexagons"/>
    <dgm:cxn modelId="{BDD36412-ABC5-47AD-89F8-31E553F39920}" type="presOf" srcId="{B9178627-9A64-4EE4-AC29-78E7B396C580}" destId="{1783C9E4-0649-4E4C-88E8-255628ED7F35}" srcOrd="0" destOrd="0" presId="urn:microsoft.com/office/officeart/2008/layout/AlternatingHexagons"/>
    <dgm:cxn modelId="{EF44D834-8675-4585-A31D-968A0C6BD4B2}" type="presOf" srcId="{DD883454-5246-4C12-A360-680CCA261474}" destId="{6A8FF4EC-CD4E-4EE8-A1A8-50B1A2056A06}" srcOrd="0" destOrd="0" presId="urn:microsoft.com/office/officeart/2008/layout/AlternatingHexagons"/>
    <dgm:cxn modelId="{70EFBA70-AE9F-4F6B-98FC-A6EB4809300C}" type="presParOf" srcId="{0A31D649-4F7F-44A6-A83F-E0BAAC9500D1}" destId="{A675D1B1-9740-436D-B5BF-B4DE62866811}" srcOrd="0" destOrd="0" presId="urn:microsoft.com/office/officeart/2008/layout/AlternatingHexagons"/>
    <dgm:cxn modelId="{7536BD40-C882-4B66-BE02-96FD69B7AE19}" type="presParOf" srcId="{A675D1B1-9740-436D-B5BF-B4DE62866811}" destId="{2F2CF871-846B-4525-93AA-ACF9A99A1568}" srcOrd="0" destOrd="0" presId="urn:microsoft.com/office/officeart/2008/layout/AlternatingHexagons"/>
    <dgm:cxn modelId="{C2D8EEBC-97BB-45D7-982D-5B483D49EF66}" type="presParOf" srcId="{A675D1B1-9740-436D-B5BF-B4DE62866811}" destId="{DBF0DC7E-FE3B-47BF-A2FF-14C0C686BB54}" srcOrd="1" destOrd="0" presId="urn:microsoft.com/office/officeart/2008/layout/AlternatingHexagons"/>
    <dgm:cxn modelId="{98793EEF-5316-4C96-A8B8-082FF1DCCB3E}" type="presParOf" srcId="{A675D1B1-9740-436D-B5BF-B4DE62866811}" destId="{C51C7438-DA5F-4D60-A367-715D55CA90F2}" srcOrd="2" destOrd="0" presId="urn:microsoft.com/office/officeart/2008/layout/AlternatingHexagons"/>
    <dgm:cxn modelId="{1F02A37E-F528-4734-8AA6-93C478AC66E7}" type="presParOf" srcId="{A675D1B1-9740-436D-B5BF-B4DE62866811}" destId="{B829F38A-A454-4FCA-8662-76FF84266C04}" srcOrd="3" destOrd="0" presId="urn:microsoft.com/office/officeart/2008/layout/AlternatingHexagons"/>
    <dgm:cxn modelId="{195824E4-4BD7-4CFD-BDC4-1AB8D9F58D81}" type="presParOf" srcId="{A675D1B1-9740-436D-B5BF-B4DE62866811}" destId="{76A80A21-CE7B-496A-9821-CF3E55EE0902}" srcOrd="4" destOrd="0" presId="urn:microsoft.com/office/officeart/2008/layout/AlternatingHexagons"/>
    <dgm:cxn modelId="{E2E3FC68-F9D1-4A99-B705-2705F2D180D9}" type="presParOf" srcId="{0A31D649-4F7F-44A6-A83F-E0BAAC9500D1}" destId="{35145D95-A5BA-48D9-BE0F-A67923D54727}" srcOrd="1" destOrd="0" presId="urn:microsoft.com/office/officeart/2008/layout/AlternatingHexagons"/>
    <dgm:cxn modelId="{3F1B60B4-DA8A-4DBA-9949-B02C4D9989FE}" type="presParOf" srcId="{0A31D649-4F7F-44A6-A83F-E0BAAC9500D1}" destId="{4D09B695-E3D0-4DBF-9573-28103E47B246}" srcOrd="2" destOrd="0" presId="urn:microsoft.com/office/officeart/2008/layout/AlternatingHexagons"/>
    <dgm:cxn modelId="{C61D1762-39BE-459C-AA94-EC2518C6AB63}" type="presParOf" srcId="{4D09B695-E3D0-4DBF-9573-28103E47B246}" destId="{479AE9D5-6A34-4EDC-8FF5-F01F2E1CAFBC}" srcOrd="0" destOrd="0" presId="urn:microsoft.com/office/officeart/2008/layout/AlternatingHexagons"/>
    <dgm:cxn modelId="{5E00B2D9-1BF0-4FE6-9D65-B58C0931F899}" type="presParOf" srcId="{4D09B695-E3D0-4DBF-9573-28103E47B246}" destId="{7B412C4E-672C-434D-B0A2-23CFCEC7CA9E}" srcOrd="1" destOrd="0" presId="urn:microsoft.com/office/officeart/2008/layout/AlternatingHexagons"/>
    <dgm:cxn modelId="{FA6D690E-93F6-45F1-8B18-721D84149B55}" type="presParOf" srcId="{4D09B695-E3D0-4DBF-9573-28103E47B246}" destId="{82F9370F-C4AF-4F8B-A8DD-92E015B445F3}" srcOrd="2" destOrd="0" presId="urn:microsoft.com/office/officeart/2008/layout/AlternatingHexagons"/>
    <dgm:cxn modelId="{6D863EF6-F1B0-48AC-9E84-06C975C6D516}" type="presParOf" srcId="{4D09B695-E3D0-4DBF-9573-28103E47B246}" destId="{CC7DDFDF-C5AB-4E75-B5B8-0BCF2972F8C8}" srcOrd="3" destOrd="0" presId="urn:microsoft.com/office/officeart/2008/layout/AlternatingHexagons"/>
    <dgm:cxn modelId="{091E1688-5CEE-4DD3-B7F9-9A8A2E947C52}" type="presParOf" srcId="{4D09B695-E3D0-4DBF-9573-28103E47B246}" destId="{0D8503B1-D8B7-4C21-B8FC-3C96A30EE8C5}" srcOrd="4" destOrd="0" presId="urn:microsoft.com/office/officeart/2008/layout/AlternatingHexagons"/>
    <dgm:cxn modelId="{728E2886-D1F4-4FBA-9AEE-76B384483F8B}" type="presParOf" srcId="{0A31D649-4F7F-44A6-A83F-E0BAAC9500D1}" destId="{79E3FAB4-1C07-4458-A038-DF04E2A595CE}" srcOrd="3" destOrd="0" presId="urn:microsoft.com/office/officeart/2008/layout/AlternatingHexagons"/>
    <dgm:cxn modelId="{B8975BC1-E8A9-453E-BAE0-BBCA6A256EFF}" type="presParOf" srcId="{0A31D649-4F7F-44A6-A83F-E0BAAC9500D1}" destId="{49434384-1ED5-4AD6-988C-47704BE00AA3}" srcOrd="4" destOrd="0" presId="urn:microsoft.com/office/officeart/2008/layout/AlternatingHexagons"/>
    <dgm:cxn modelId="{986F73DA-4FB7-4CFB-A118-6090BEBDDC02}" type="presParOf" srcId="{49434384-1ED5-4AD6-988C-47704BE00AA3}" destId="{EC885E81-BAFA-4E23-99D3-F0EDCAA30CDA}" srcOrd="0" destOrd="0" presId="urn:microsoft.com/office/officeart/2008/layout/AlternatingHexagons"/>
    <dgm:cxn modelId="{8083E997-B210-4A2B-90AB-D2A2CE9FC7A0}" type="presParOf" srcId="{49434384-1ED5-4AD6-988C-47704BE00AA3}" destId="{6A8FF4EC-CD4E-4EE8-A1A8-50B1A2056A06}" srcOrd="1" destOrd="0" presId="urn:microsoft.com/office/officeart/2008/layout/AlternatingHexagons"/>
    <dgm:cxn modelId="{A675FAE9-6A82-45F1-B83B-8B82ECD7C00A}" type="presParOf" srcId="{49434384-1ED5-4AD6-988C-47704BE00AA3}" destId="{9B2E3571-4185-4963-8DC6-932F2BD83F0F}" srcOrd="2" destOrd="0" presId="urn:microsoft.com/office/officeart/2008/layout/AlternatingHexagons"/>
    <dgm:cxn modelId="{37F9AFC2-3A41-4A0C-B003-850CDDCB0E71}" type="presParOf" srcId="{49434384-1ED5-4AD6-988C-47704BE00AA3}" destId="{6154CE1C-1272-413B-8317-5AC5DB5A98EC}" srcOrd="3" destOrd="0" presId="urn:microsoft.com/office/officeart/2008/layout/AlternatingHexagons"/>
    <dgm:cxn modelId="{0AF3308A-D112-4D49-9E35-633046BCCBCF}" type="presParOf" srcId="{49434384-1ED5-4AD6-988C-47704BE00AA3}" destId="{1783C9E4-0649-4E4C-88E8-255628ED7F3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C8A9A-7075-4057-A3CF-11D17D085F6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zh-TW" altLang="en-US"/>
        </a:p>
      </dgm:t>
    </dgm:pt>
    <dgm:pt modelId="{F7732F64-887A-44F9-8A1D-263EB2EC1CB2}">
      <dgm:prSet phldrT="[文字]" custT="1"/>
      <dgm:spPr>
        <a:solidFill>
          <a:srgbClr val="00ACED"/>
        </a:solidFill>
      </dgm:spPr>
      <dgm:t>
        <a:bodyPr/>
        <a:lstStyle/>
        <a:p>
          <a:r>
            <a:rPr lang="zh-TW" altLang="en-US" sz="3600" dirty="0" smtClean="0">
              <a:latin typeface="微軟正黑體" panose="020B0604030504040204" pitchFamily="34" charset="-120"/>
              <a:ea typeface="微軟正黑體" panose="020B0604030504040204" pitchFamily="34" charset="-120"/>
            </a:rPr>
            <a:t>壹、前言</a:t>
          </a:r>
          <a:endParaRPr lang="zh-TW" altLang="en-US" sz="3600" dirty="0">
            <a:latin typeface="微軟正黑體" panose="020B0604030504040204" pitchFamily="34" charset="-120"/>
            <a:ea typeface="微軟正黑體" panose="020B0604030504040204" pitchFamily="34" charset="-120"/>
          </a:endParaRPr>
        </a:p>
      </dgm:t>
    </dgm:pt>
    <dgm:pt modelId="{01489144-0632-46CA-BD94-8539D9FBCF0E}" type="parTrans" cxnId="{15C681A8-048C-425E-B9FA-07774AC2C32E}">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46530CE0-D53F-4793-8831-9E9DBAECC690}" type="sibTrans" cxnId="{15C681A8-048C-425E-B9FA-07774AC2C32E}">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91655841-9A9E-4604-9E57-AAEEA66EAB49}">
      <dgm:prSet phldrT="[文字]" custT="1"/>
      <dgm:spPr>
        <a:solidFill>
          <a:schemeClr val="accent3"/>
        </a:solidFill>
      </dgm:spPr>
      <dgm:t>
        <a:bodyPr/>
        <a:lstStyle/>
        <a:p>
          <a:r>
            <a:rPr lang="zh-TW" altLang="en-US" sz="3600" dirty="0" smtClean="0">
              <a:latin typeface="微軟正黑體" panose="020B0604030504040204" pitchFamily="34" charset="-120"/>
              <a:ea typeface="微軟正黑體" panose="020B0604030504040204" pitchFamily="34" charset="-120"/>
            </a:rPr>
            <a:t>参、新課綱推動</a:t>
          </a:r>
          <a:endParaRPr lang="zh-TW" altLang="en-US" sz="3600" dirty="0">
            <a:latin typeface="微軟正黑體" panose="020B0604030504040204" pitchFamily="34" charset="-120"/>
            <a:ea typeface="微軟正黑體" panose="020B0604030504040204" pitchFamily="34" charset="-120"/>
          </a:endParaRPr>
        </a:p>
      </dgm:t>
    </dgm:pt>
    <dgm:pt modelId="{27F94F74-B4EB-4547-BBF1-6BA59DD5E561}" type="parTrans" cxnId="{0F03AF87-9558-4EC2-B131-1ED6B75D9EE0}">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6C31B19F-5861-43DF-8C69-D10DE732EABC}" type="sibTrans" cxnId="{0F03AF87-9558-4EC2-B131-1ED6B75D9EE0}">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C3F865FC-528B-4C4E-9879-C7574FB206B3}">
      <dgm:prSet phldrT="[文字]" custT="1"/>
      <dgm:spPr>
        <a:solidFill>
          <a:schemeClr val="accent4"/>
        </a:solidFill>
      </dgm:spPr>
      <dgm:t>
        <a:bodyPr/>
        <a:lstStyle/>
        <a:p>
          <a:r>
            <a:rPr lang="zh-TW" altLang="en-US" sz="3600" dirty="0" smtClean="0">
              <a:latin typeface="微軟正黑體" panose="020B0604030504040204" pitchFamily="34" charset="-120"/>
              <a:ea typeface="微軟正黑體" panose="020B0604030504040204" pitchFamily="34" charset="-120"/>
            </a:rPr>
            <a:t>肆、結語</a:t>
          </a:r>
          <a:endParaRPr lang="zh-TW" altLang="en-US" sz="3600" dirty="0">
            <a:latin typeface="微軟正黑體" panose="020B0604030504040204" pitchFamily="34" charset="-120"/>
            <a:ea typeface="微軟正黑體" panose="020B0604030504040204" pitchFamily="34" charset="-120"/>
          </a:endParaRPr>
        </a:p>
      </dgm:t>
    </dgm:pt>
    <dgm:pt modelId="{879812CA-CA91-49DA-B070-549F4F6A0D36}" type="parTrans" cxnId="{AFBB253A-8FF2-40B6-9FBD-F56E9CBDA85F}">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F8FE5172-D75F-4315-A0C3-F309F7B7FEAE}" type="sibTrans" cxnId="{AFBB253A-8FF2-40B6-9FBD-F56E9CBDA85F}">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6C7ECEA7-F9C3-4921-A125-357CF9869C84}">
      <dgm:prSet phldrT="[文字]" custT="1"/>
      <dgm:spPr>
        <a:solidFill>
          <a:srgbClr val="002060"/>
        </a:solidFill>
      </dgm:spPr>
      <dgm:t>
        <a:bodyPr/>
        <a:lstStyle/>
        <a:p>
          <a:r>
            <a:rPr lang="zh-TW" altLang="en-US" sz="3600" dirty="0" smtClean="0">
              <a:latin typeface="微軟正黑體" panose="020B0604030504040204" pitchFamily="34" charset="-120"/>
              <a:ea typeface="微軟正黑體" panose="020B0604030504040204" pitchFamily="34" charset="-120"/>
            </a:rPr>
            <a:t>貳、校務經營</a:t>
          </a:r>
          <a:endParaRPr lang="zh-TW" altLang="en-US" sz="3600" dirty="0">
            <a:latin typeface="微軟正黑體" panose="020B0604030504040204" pitchFamily="34" charset="-120"/>
            <a:ea typeface="微軟正黑體" panose="020B0604030504040204" pitchFamily="34" charset="-120"/>
          </a:endParaRPr>
        </a:p>
      </dgm:t>
    </dgm:pt>
    <dgm:pt modelId="{7469887C-44A9-4E3F-AABD-4EF654D01EA6}" type="parTrans" cxnId="{7B9FCB49-798E-4C71-9B60-36C2D2111602}">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F31D7478-A283-4B0C-A7E6-8BE3D53DE754}" type="sibTrans" cxnId="{7B9FCB49-798E-4C71-9B60-36C2D2111602}">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1EF02F71-9D40-4A35-A7B9-D89A0B56D7E2}" type="pres">
      <dgm:prSet presAssocID="{9CDC8A9A-7075-4057-A3CF-11D17D085F62}" presName="linear" presStyleCnt="0">
        <dgm:presLayoutVars>
          <dgm:dir/>
          <dgm:animLvl val="lvl"/>
          <dgm:resizeHandles val="exact"/>
        </dgm:presLayoutVars>
      </dgm:prSet>
      <dgm:spPr/>
      <dgm:t>
        <a:bodyPr/>
        <a:lstStyle/>
        <a:p>
          <a:endParaRPr lang="zh-TW" altLang="en-US"/>
        </a:p>
      </dgm:t>
    </dgm:pt>
    <dgm:pt modelId="{199CD1A7-A32F-4755-B89E-D75CB11D28F0}" type="pres">
      <dgm:prSet presAssocID="{F7732F64-887A-44F9-8A1D-263EB2EC1CB2}" presName="parentLin" presStyleCnt="0"/>
      <dgm:spPr/>
    </dgm:pt>
    <dgm:pt modelId="{3A53F350-E119-4102-A3D2-5F8BF8108B33}" type="pres">
      <dgm:prSet presAssocID="{F7732F64-887A-44F9-8A1D-263EB2EC1CB2}" presName="parentLeftMargin" presStyleLbl="node1" presStyleIdx="0" presStyleCnt="4"/>
      <dgm:spPr/>
      <dgm:t>
        <a:bodyPr/>
        <a:lstStyle/>
        <a:p>
          <a:endParaRPr lang="zh-TW" altLang="en-US"/>
        </a:p>
      </dgm:t>
    </dgm:pt>
    <dgm:pt modelId="{9A50A42F-46C5-42E9-A838-0962F03757C8}" type="pres">
      <dgm:prSet presAssocID="{F7732F64-887A-44F9-8A1D-263EB2EC1CB2}" presName="parentText" presStyleLbl="node1" presStyleIdx="0" presStyleCnt="4">
        <dgm:presLayoutVars>
          <dgm:chMax val="0"/>
          <dgm:bulletEnabled val="1"/>
        </dgm:presLayoutVars>
      </dgm:prSet>
      <dgm:spPr/>
      <dgm:t>
        <a:bodyPr/>
        <a:lstStyle/>
        <a:p>
          <a:endParaRPr lang="zh-TW" altLang="en-US"/>
        </a:p>
      </dgm:t>
    </dgm:pt>
    <dgm:pt modelId="{7A185C8F-9CB2-4B87-800F-AB3B8E4E64AA}" type="pres">
      <dgm:prSet presAssocID="{F7732F64-887A-44F9-8A1D-263EB2EC1CB2}" presName="negativeSpace" presStyleCnt="0"/>
      <dgm:spPr/>
    </dgm:pt>
    <dgm:pt modelId="{3CA1AA94-E011-4C38-84AE-3AE895231B38}" type="pres">
      <dgm:prSet presAssocID="{F7732F64-887A-44F9-8A1D-263EB2EC1CB2}" presName="childText" presStyleLbl="conFgAcc1" presStyleIdx="0" presStyleCnt="4">
        <dgm:presLayoutVars>
          <dgm:bulletEnabled val="1"/>
        </dgm:presLayoutVars>
      </dgm:prSet>
      <dgm:spPr/>
    </dgm:pt>
    <dgm:pt modelId="{BA17A3FA-89E2-4C24-A386-1F905C6BE289}" type="pres">
      <dgm:prSet presAssocID="{46530CE0-D53F-4793-8831-9E9DBAECC690}" presName="spaceBetweenRectangles" presStyleCnt="0"/>
      <dgm:spPr/>
    </dgm:pt>
    <dgm:pt modelId="{8A874557-9AF6-4355-B0F0-5B0EF48E0A6A}" type="pres">
      <dgm:prSet presAssocID="{6C7ECEA7-F9C3-4921-A125-357CF9869C84}" presName="parentLin" presStyleCnt="0"/>
      <dgm:spPr/>
    </dgm:pt>
    <dgm:pt modelId="{1AB111E6-FEF3-46F6-9590-EEF5416E2D10}" type="pres">
      <dgm:prSet presAssocID="{6C7ECEA7-F9C3-4921-A125-357CF9869C84}" presName="parentLeftMargin" presStyleLbl="node1" presStyleIdx="0" presStyleCnt="4"/>
      <dgm:spPr/>
      <dgm:t>
        <a:bodyPr/>
        <a:lstStyle/>
        <a:p>
          <a:endParaRPr lang="zh-TW" altLang="en-US"/>
        </a:p>
      </dgm:t>
    </dgm:pt>
    <dgm:pt modelId="{3C24A931-ADCD-4A41-84A3-8CC86C6A2F68}" type="pres">
      <dgm:prSet presAssocID="{6C7ECEA7-F9C3-4921-A125-357CF9869C84}" presName="parentText" presStyleLbl="node1" presStyleIdx="1" presStyleCnt="4">
        <dgm:presLayoutVars>
          <dgm:chMax val="0"/>
          <dgm:bulletEnabled val="1"/>
        </dgm:presLayoutVars>
      </dgm:prSet>
      <dgm:spPr/>
      <dgm:t>
        <a:bodyPr/>
        <a:lstStyle/>
        <a:p>
          <a:endParaRPr lang="zh-TW" altLang="en-US"/>
        </a:p>
      </dgm:t>
    </dgm:pt>
    <dgm:pt modelId="{21F8491B-4FD0-496D-83E5-2693096CCB0A}" type="pres">
      <dgm:prSet presAssocID="{6C7ECEA7-F9C3-4921-A125-357CF9869C84}" presName="negativeSpace" presStyleCnt="0"/>
      <dgm:spPr/>
    </dgm:pt>
    <dgm:pt modelId="{2532E37C-15E0-425D-9C23-919892AE7227}" type="pres">
      <dgm:prSet presAssocID="{6C7ECEA7-F9C3-4921-A125-357CF9869C84}" presName="childText" presStyleLbl="conFgAcc1" presStyleIdx="1" presStyleCnt="4">
        <dgm:presLayoutVars>
          <dgm:bulletEnabled val="1"/>
        </dgm:presLayoutVars>
      </dgm:prSet>
      <dgm:spPr/>
    </dgm:pt>
    <dgm:pt modelId="{D8687A3D-73BE-4868-AEF7-3854CF1068C1}" type="pres">
      <dgm:prSet presAssocID="{F31D7478-A283-4B0C-A7E6-8BE3D53DE754}" presName="spaceBetweenRectangles" presStyleCnt="0"/>
      <dgm:spPr/>
    </dgm:pt>
    <dgm:pt modelId="{31A96152-4947-4439-A121-4884A36C6FAA}" type="pres">
      <dgm:prSet presAssocID="{91655841-9A9E-4604-9E57-AAEEA66EAB49}" presName="parentLin" presStyleCnt="0"/>
      <dgm:spPr/>
    </dgm:pt>
    <dgm:pt modelId="{F111388B-0698-412B-A263-D5280E873418}" type="pres">
      <dgm:prSet presAssocID="{91655841-9A9E-4604-9E57-AAEEA66EAB49}" presName="parentLeftMargin" presStyleLbl="node1" presStyleIdx="1" presStyleCnt="4"/>
      <dgm:spPr/>
      <dgm:t>
        <a:bodyPr/>
        <a:lstStyle/>
        <a:p>
          <a:endParaRPr lang="zh-TW" altLang="en-US"/>
        </a:p>
      </dgm:t>
    </dgm:pt>
    <dgm:pt modelId="{9AA9F7C5-3784-4826-AF8B-94CBDDDA3642}" type="pres">
      <dgm:prSet presAssocID="{91655841-9A9E-4604-9E57-AAEEA66EAB49}" presName="parentText" presStyleLbl="node1" presStyleIdx="2" presStyleCnt="4">
        <dgm:presLayoutVars>
          <dgm:chMax val="0"/>
          <dgm:bulletEnabled val="1"/>
        </dgm:presLayoutVars>
      </dgm:prSet>
      <dgm:spPr/>
      <dgm:t>
        <a:bodyPr/>
        <a:lstStyle/>
        <a:p>
          <a:endParaRPr lang="zh-TW" altLang="en-US"/>
        </a:p>
      </dgm:t>
    </dgm:pt>
    <dgm:pt modelId="{B3903E27-ED56-477D-8B44-F439233641DA}" type="pres">
      <dgm:prSet presAssocID="{91655841-9A9E-4604-9E57-AAEEA66EAB49}" presName="negativeSpace" presStyleCnt="0"/>
      <dgm:spPr/>
    </dgm:pt>
    <dgm:pt modelId="{50CB31F7-CBC3-426A-9A59-246B4C585926}" type="pres">
      <dgm:prSet presAssocID="{91655841-9A9E-4604-9E57-AAEEA66EAB49}" presName="childText" presStyleLbl="conFgAcc1" presStyleIdx="2" presStyleCnt="4">
        <dgm:presLayoutVars>
          <dgm:bulletEnabled val="1"/>
        </dgm:presLayoutVars>
      </dgm:prSet>
      <dgm:spPr/>
    </dgm:pt>
    <dgm:pt modelId="{B527A4E1-4178-4EF4-9814-3FF9D8BFE2DE}" type="pres">
      <dgm:prSet presAssocID="{6C31B19F-5861-43DF-8C69-D10DE732EABC}" presName="spaceBetweenRectangles" presStyleCnt="0"/>
      <dgm:spPr/>
    </dgm:pt>
    <dgm:pt modelId="{3CE7E035-2DCB-4EAE-B4F0-440F8D0471D6}" type="pres">
      <dgm:prSet presAssocID="{C3F865FC-528B-4C4E-9879-C7574FB206B3}" presName="parentLin" presStyleCnt="0"/>
      <dgm:spPr/>
    </dgm:pt>
    <dgm:pt modelId="{283F4822-3F3A-4FC7-8D19-B857D817919A}" type="pres">
      <dgm:prSet presAssocID="{C3F865FC-528B-4C4E-9879-C7574FB206B3}" presName="parentLeftMargin" presStyleLbl="node1" presStyleIdx="2" presStyleCnt="4"/>
      <dgm:spPr/>
      <dgm:t>
        <a:bodyPr/>
        <a:lstStyle/>
        <a:p>
          <a:endParaRPr lang="zh-TW" altLang="en-US"/>
        </a:p>
      </dgm:t>
    </dgm:pt>
    <dgm:pt modelId="{E3C809E0-3B4F-420E-82A8-5907215D9906}" type="pres">
      <dgm:prSet presAssocID="{C3F865FC-528B-4C4E-9879-C7574FB206B3}" presName="parentText" presStyleLbl="node1" presStyleIdx="3" presStyleCnt="4">
        <dgm:presLayoutVars>
          <dgm:chMax val="0"/>
          <dgm:bulletEnabled val="1"/>
        </dgm:presLayoutVars>
      </dgm:prSet>
      <dgm:spPr/>
      <dgm:t>
        <a:bodyPr/>
        <a:lstStyle/>
        <a:p>
          <a:endParaRPr lang="zh-TW" altLang="en-US"/>
        </a:p>
      </dgm:t>
    </dgm:pt>
    <dgm:pt modelId="{095631B7-4E07-4373-A517-203C51027DFA}" type="pres">
      <dgm:prSet presAssocID="{C3F865FC-528B-4C4E-9879-C7574FB206B3}" presName="negativeSpace" presStyleCnt="0"/>
      <dgm:spPr/>
    </dgm:pt>
    <dgm:pt modelId="{19747694-483B-4E81-B64C-8B2DA1CB034C}" type="pres">
      <dgm:prSet presAssocID="{C3F865FC-528B-4C4E-9879-C7574FB206B3}" presName="childText" presStyleLbl="conFgAcc1" presStyleIdx="3" presStyleCnt="4">
        <dgm:presLayoutVars>
          <dgm:bulletEnabled val="1"/>
        </dgm:presLayoutVars>
      </dgm:prSet>
      <dgm:spPr/>
    </dgm:pt>
  </dgm:ptLst>
  <dgm:cxnLst>
    <dgm:cxn modelId="{6B1FF219-28EC-4CB5-B3D9-E89043B13BEC}" type="presOf" srcId="{C3F865FC-528B-4C4E-9879-C7574FB206B3}" destId="{283F4822-3F3A-4FC7-8D19-B857D817919A}" srcOrd="0" destOrd="0" presId="urn:microsoft.com/office/officeart/2005/8/layout/list1"/>
    <dgm:cxn modelId="{15C681A8-048C-425E-B9FA-07774AC2C32E}" srcId="{9CDC8A9A-7075-4057-A3CF-11D17D085F62}" destId="{F7732F64-887A-44F9-8A1D-263EB2EC1CB2}" srcOrd="0" destOrd="0" parTransId="{01489144-0632-46CA-BD94-8539D9FBCF0E}" sibTransId="{46530CE0-D53F-4793-8831-9E9DBAECC690}"/>
    <dgm:cxn modelId="{7B9FCB49-798E-4C71-9B60-36C2D2111602}" srcId="{9CDC8A9A-7075-4057-A3CF-11D17D085F62}" destId="{6C7ECEA7-F9C3-4921-A125-357CF9869C84}" srcOrd="1" destOrd="0" parTransId="{7469887C-44A9-4E3F-AABD-4EF654D01EA6}" sibTransId="{F31D7478-A283-4B0C-A7E6-8BE3D53DE754}"/>
    <dgm:cxn modelId="{568DC84E-09E5-4037-A247-2D98EB6D08D1}" type="presOf" srcId="{6C7ECEA7-F9C3-4921-A125-357CF9869C84}" destId="{3C24A931-ADCD-4A41-84A3-8CC86C6A2F68}" srcOrd="1" destOrd="0" presId="urn:microsoft.com/office/officeart/2005/8/layout/list1"/>
    <dgm:cxn modelId="{0F03AF87-9558-4EC2-B131-1ED6B75D9EE0}" srcId="{9CDC8A9A-7075-4057-A3CF-11D17D085F62}" destId="{91655841-9A9E-4604-9E57-AAEEA66EAB49}" srcOrd="2" destOrd="0" parTransId="{27F94F74-B4EB-4547-BBF1-6BA59DD5E561}" sibTransId="{6C31B19F-5861-43DF-8C69-D10DE732EABC}"/>
    <dgm:cxn modelId="{C0CDF296-3A74-4573-906A-EBABAE8D9EE0}" type="presOf" srcId="{F7732F64-887A-44F9-8A1D-263EB2EC1CB2}" destId="{3A53F350-E119-4102-A3D2-5F8BF8108B33}" srcOrd="0" destOrd="0" presId="urn:microsoft.com/office/officeart/2005/8/layout/list1"/>
    <dgm:cxn modelId="{B9B5565E-BEE9-4878-BD7A-1EA96AD27DB3}" type="presOf" srcId="{91655841-9A9E-4604-9E57-AAEEA66EAB49}" destId="{9AA9F7C5-3784-4826-AF8B-94CBDDDA3642}" srcOrd="1" destOrd="0" presId="urn:microsoft.com/office/officeart/2005/8/layout/list1"/>
    <dgm:cxn modelId="{C5AC3CE4-C528-4B6B-929B-61F8BB04019F}" type="presOf" srcId="{9CDC8A9A-7075-4057-A3CF-11D17D085F62}" destId="{1EF02F71-9D40-4A35-A7B9-D89A0B56D7E2}" srcOrd="0" destOrd="0" presId="urn:microsoft.com/office/officeart/2005/8/layout/list1"/>
    <dgm:cxn modelId="{854A38DC-585F-4187-B134-740B5DDE3B3C}" type="presOf" srcId="{6C7ECEA7-F9C3-4921-A125-357CF9869C84}" destId="{1AB111E6-FEF3-46F6-9590-EEF5416E2D10}" srcOrd="0" destOrd="0" presId="urn:microsoft.com/office/officeart/2005/8/layout/list1"/>
    <dgm:cxn modelId="{AFBB253A-8FF2-40B6-9FBD-F56E9CBDA85F}" srcId="{9CDC8A9A-7075-4057-A3CF-11D17D085F62}" destId="{C3F865FC-528B-4C4E-9879-C7574FB206B3}" srcOrd="3" destOrd="0" parTransId="{879812CA-CA91-49DA-B070-549F4F6A0D36}" sibTransId="{F8FE5172-D75F-4315-A0C3-F309F7B7FEAE}"/>
    <dgm:cxn modelId="{8D4E327E-4C55-4499-BECA-E75FB1786379}" type="presOf" srcId="{F7732F64-887A-44F9-8A1D-263EB2EC1CB2}" destId="{9A50A42F-46C5-42E9-A838-0962F03757C8}" srcOrd="1" destOrd="0" presId="urn:microsoft.com/office/officeart/2005/8/layout/list1"/>
    <dgm:cxn modelId="{3E21DA6F-02B0-4799-AF10-10A0E9EAEBC1}" type="presOf" srcId="{91655841-9A9E-4604-9E57-AAEEA66EAB49}" destId="{F111388B-0698-412B-A263-D5280E873418}" srcOrd="0" destOrd="0" presId="urn:microsoft.com/office/officeart/2005/8/layout/list1"/>
    <dgm:cxn modelId="{32CAC306-F660-4B11-AD1D-09904B00E2F7}" type="presOf" srcId="{C3F865FC-528B-4C4E-9879-C7574FB206B3}" destId="{E3C809E0-3B4F-420E-82A8-5907215D9906}" srcOrd="1" destOrd="0" presId="urn:microsoft.com/office/officeart/2005/8/layout/list1"/>
    <dgm:cxn modelId="{470FBDFB-01C1-40B2-BDA0-D4D6A6AC6B0C}" type="presParOf" srcId="{1EF02F71-9D40-4A35-A7B9-D89A0B56D7E2}" destId="{199CD1A7-A32F-4755-B89E-D75CB11D28F0}" srcOrd="0" destOrd="0" presId="urn:microsoft.com/office/officeart/2005/8/layout/list1"/>
    <dgm:cxn modelId="{8DE7828C-B608-4F87-BBF8-D0D060B3C37A}" type="presParOf" srcId="{199CD1A7-A32F-4755-B89E-D75CB11D28F0}" destId="{3A53F350-E119-4102-A3D2-5F8BF8108B33}" srcOrd="0" destOrd="0" presId="urn:microsoft.com/office/officeart/2005/8/layout/list1"/>
    <dgm:cxn modelId="{FCAA485D-B2B6-4E92-9111-3CD596BC733E}" type="presParOf" srcId="{199CD1A7-A32F-4755-B89E-D75CB11D28F0}" destId="{9A50A42F-46C5-42E9-A838-0962F03757C8}" srcOrd="1" destOrd="0" presId="urn:microsoft.com/office/officeart/2005/8/layout/list1"/>
    <dgm:cxn modelId="{5AD97414-0256-47D0-909A-F3E4463B81B4}" type="presParOf" srcId="{1EF02F71-9D40-4A35-A7B9-D89A0B56D7E2}" destId="{7A185C8F-9CB2-4B87-800F-AB3B8E4E64AA}" srcOrd="1" destOrd="0" presId="urn:microsoft.com/office/officeart/2005/8/layout/list1"/>
    <dgm:cxn modelId="{82193BC1-F051-4124-B73E-527FD9430D52}" type="presParOf" srcId="{1EF02F71-9D40-4A35-A7B9-D89A0B56D7E2}" destId="{3CA1AA94-E011-4C38-84AE-3AE895231B38}" srcOrd="2" destOrd="0" presId="urn:microsoft.com/office/officeart/2005/8/layout/list1"/>
    <dgm:cxn modelId="{D8B8D502-0952-4FF3-847B-57714EC78524}" type="presParOf" srcId="{1EF02F71-9D40-4A35-A7B9-D89A0B56D7E2}" destId="{BA17A3FA-89E2-4C24-A386-1F905C6BE289}" srcOrd="3" destOrd="0" presId="urn:microsoft.com/office/officeart/2005/8/layout/list1"/>
    <dgm:cxn modelId="{C916A87D-D5EA-495C-879F-C8F6E1F611E4}" type="presParOf" srcId="{1EF02F71-9D40-4A35-A7B9-D89A0B56D7E2}" destId="{8A874557-9AF6-4355-B0F0-5B0EF48E0A6A}" srcOrd="4" destOrd="0" presId="urn:microsoft.com/office/officeart/2005/8/layout/list1"/>
    <dgm:cxn modelId="{E7206ACD-F18E-4716-BF05-2EB493801FEB}" type="presParOf" srcId="{8A874557-9AF6-4355-B0F0-5B0EF48E0A6A}" destId="{1AB111E6-FEF3-46F6-9590-EEF5416E2D10}" srcOrd="0" destOrd="0" presId="urn:microsoft.com/office/officeart/2005/8/layout/list1"/>
    <dgm:cxn modelId="{B5F498B4-EDC1-4465-8F30-9DC7FFB8BDE4}" type="presParOf" srcId="{8A874557-9AF6-4355-B0F0-5B0EF48E0A6A}" destId="{3C24A931-ADCD-4A41-84A3-8CC86C6A2F68}" srcOrd="1" destOrd="0" presId="urn:microsoft.com/office/officeart/2005/8/layout/list1"/>
    <dgm:cxn modelId="{9A2906A3-C404-40E5-92E0-2A51BCC3A60E}" type="presParOf" srcId="{1EF02F71-9D40-4A35-A7B9-D89A0B56D7E2}" destId="{21F8491B-4FD0-496D-83E5-2693096CCB0A}" srcOrd="5" destOrd="0" presId="urn:microsoft.com/office/officeart/2005/8/layout/list1"/>
    <dgm:cxn modelId="{FB9D303B-0E5C-40FA-B764-1914A2643430}" type="presParOf" srcId="{1EF02F71-9D40-4A35-A7B9-D89A0B56D7E2}" destId="{2532E37C-15E0-425D-9C23-919892AE7227}" srcOrd="6" destOrd="0" presId="urn:microsoft.com/office/officeart/2005/8/layout/list1"/>
    <dgm:cxn modelId="{918EF27F-2B4D-4DC7-866C-5D1873A0407B}" type="presParOf" srcId="{1EF02F71-9D40-4A35-A7B9-D89A0B56D7E2}" destId="{D8687A3D-73BE-4868-AEF7-3854CF1068C1}" srcOrd="7" destOrd="0" presId="urn:microsoft.com/office/officeart/2005/8/layout/list1"/>
    <dgm:cxn modelId="{1ED11DF9-F3AB-4153-B4ED-28CA0D4E46A7}" type="presParOf" srcId="{1EF02F71-9D40-4A35-A7B9-D89A0B56D7E2}" destId="{31A96152-4947-4439-A121-4884A36C6FAA}" srcOrd="8" destOrd="0" presId="urn:microsoft.com/office/officeart/2005/8/layout/list1"/>
    <dgm:cxn modelId="{072B4BF2-D9CF-48FC-A4BC-35BC99302EC1}" type="presParOf" srcId="{31A96152-4947-4439-A121-4884A36C6FAA}" destId="{F111388B-0698-412B-A263-D5280E873418}" srcOrd="0" destOrd="0" presId="urn:microsoft.com/office/officeart/2005/8/layout/list1"/>
    <dgm:cxn modelId="{F821620A-3796-4E41-9CF0-576C4A1D7756}" type="presParOf" srcId="{31A96152-4947-4439-A121-4884A36C6FAA}" destId="{9AA9F7C5-3784-4826-AF8B-94CBDDDA3642}" srcOrd="1" destOrd="0" presId="urn:microsoft.com/office/officeart/2005/8/layout/list1"/>
    <dgm:cxn modelId="{B9F35249-BC74-4714-8264-45C5E53B6FA1}" type="presParOf" srcId="{1EF02F71-9D40-4A35-A7B9-D89A0B56D7E2}" destId="{B3903E27-ED56-477D-8B44-F439233641DA}" srcOrd="9" destOrd="0" presId="urn:microsoft.com/office/officeart/2005/8/layout/list1"/>
    <dgm:cxn modelId="{44CDB075-B358-4B7C-B3EE-C523D642FC4B}" type="presParOf" srcId="{1EF02F71-9D40-4A35-A7B9-D89A0B56D7E2}" destId="{50CB31F7-CBC3-426A-9A59-246B4C585926}" srcOrd="10" destOrd="0" presId="urn:microsoft.com/office/officeart/2005/8/layout/list1"/>
    <dgm:cxn modelId="{E58CD4F2-01C7-4643-9829-65270BCE69C2}" type="presParOf" srcId="{1EF02F71-9D40-4A35-A7B9-D89A0B56D7E2}" destId="{B527A4E1-4178-4EF4-9814-3FF9D8BFE2DE}" srcOrd="11" destOrd="0" presId="urn:microsoft.com/office/officeart/2005/8/layout/list1"/>
    <dgm:cxn modelId="{6858C424-17A8-4993-B37A-8764C9FD3B90}" type="presParOf" srcId="{1EF02F71-9D40-4A35-A7B9-D89A0B56D7E2}" destId="{3CE7E035-2DCB-4EAE-B4F0-440F8D0471D6}" srcOrd="12" destOrd="0" presId="urn:microsoft.com/office/officeart/2005/8/layout/list1"/>
    <dgm:cxn modelId="{456D3423-61AF-41C1-B5D5-4ABC3814A6BA}" type="presParOf" srcId="{3CE7E035-2DCB-4EAE-B4F0-440F8D0471D6}" destId="{283F4822-3F3A-4FC7-8D19-B857D817919A}" srcOrd="0" destOrd="0" presId="urn:microsoft.com/office/officeart/2005/8/layout/list1"/>
    <dgm:cxn modelId="{433FB9A0-4AA0-4458-9518-40AA3B755C7E}" type="presParOf" srcId="{3CE7E035-2DCB-4EAE-B4F0-440F8D0471D6}" destId="{E3C809E0-3B4F-420E-82A8-5907215D9906}" srcOrd="1" destOrd="0" presId="urn:microsoft.com/office/officeart/2005/8/layout/list1"/>
    <dgm:cxn modelId="{935BBAD5-2A02-4DA0-B075-7F26778DC66B}" type="presParOf" srcId="{1EF02F71-9D40-4A35-A7B9-D89A0B56D7E2}" destId="{095631B7-4E07-4373-A517-203C51027DFA}" srcOrd="13" destOrd="0" presId="urn:microsoft.com/office/officeart/2005/8/layout/list1"/>
    <dgm:cxn modelId="{9D68CC37-9560-4F03-856A-73858BA6F316}" type="presParOf" srcId="{1EF02F71-9D40-4A35-A7B9-D89A0B56D7E2}" destId="{19747694-483B-4E81-B64C-8B2DA1CB034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F2A5CA-FE2A-4EFC-9815-E8B4E3F2DC93}" type="doc">
      <dgm:prSet loTypeId="urn:microsoft.com/office/officeart/2005/8/layout/bProcess3" loCatId="process" qsTypeId="urn:microsoft.com/office/officeart/2005/8/quickstyle/simple1" qsCatId="simple" csTypeId="urn:microsoft.com/office/officeart/2005/8/colors/accent2_3" csCatId="accent2" phldr="1"/>
      <dgm:spPr/>
      <dgm:t>
        <a:bodyPr/>
        <a:lstStyle/>
        <a:p>
          <a:endParaRPr lang="zh-TW" altLang="en-US"/>
        </a:p>
      </dgm:t>
    </dgm:pt>
    <dgm:pt modelId="{685F1DE1-8E59-49D3-B25B-FC03F5AFC399}">
      <dgm:prSet phldrT="[文字]" custT="1"/>
      <dgm:spPr/>
      <dgm:t>
        <a:bodyPr/>
        <a:lstStyle/>
        <a:p>
          <a:r>
            <a:rPr lang="zh-TW" altLang="en-US" sz="4000" dirty="0" smtClean="0">
              <a:latin typeface="微軟正黑體" panose="020B0604030504040204" pitchFamily="34" charset="-120"/>
              <a:ea typeface="微軟正黑體" panose="020B0604030504040204" pitchFamily="34" charset="-120"/>
            </a:rPr>
            <a:t>教育環境轉化調整</a:t>
          </a:r>
          <a:endParaRPr lang="zh-TW" altLang="en-US" sz="4000" dirty="0">
            <a:latin typeface="微軟正黑體" panose="020B0604030504040204" pitchFamily="34" charset="-120"/>
            <a:ea typeface="微軟正黑體" panose="020B0604030504040204" pitchFamily="34" charset="-120"/>
          </a:endParaRPr>
        </a:p>
      </dgm:t>
    </dgm:pt>
    <dgm:pt modelId="{9830D95D-D145-44D0-9B8D-B434E6757443}" type="parTrans" cxnId="{4C768C16-1885-450C-A54A-2493D51306BA}">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441D47CC-CD0B-4F48-A743-C80F7BFD0695}" type="sibTrans" cxnId="{4C768C16-1885-450C-A54A-2493D51306BA}">
      <dgm:prSet custT="1"/>
      <dgm:spPr/>
      <dgm:t>
        <a:bodyPr/>
        <a:lstStyle/>
        <a:p>
          <a:endParaRPr lang="zh-TW" altLang="en-US" sz="700">
            <a:latin typeface="微軟正黑體" panose="020B0604030504040204" pitchFamily="34" charset="-120"/>
            <a:ea typeface="微軟正黑體" panose="020B0604030504040204" pitchFamily="34" charset="-120"/>
          </a:endParaRPr>
        </a:p>
      </dgm:t>
    </dgm:pt>
    <dgm:pt modelId="{6A07C6D7-AECA-47FA-85D1-4CAD053A7363}">
      <dgm:prSet phldrT="[文字]" custT="1"/>
      <dgm:spPr/>
      <dgm:t>
        <a:bodyPr/>
        <a:lstStyle/>
        <a:p>
          <a:r>
            <a:rPr lang="zh-TW" altLang="en-US" sz="4000" dirty="0" smtClean="0">
              <a:latin typeface="微軟正黑體" panose="020B0604030504040204" pitchFamily="34" charset="-120"/>
              <a:ea typeface="微軟正黑體" panose="020B0604030504040204" pitchFamily="34" charset="-120"/>
            </a:rPr>
            <a:t>面臨少子女化衝擊</a:t>
          </a:r>
          <a:endParaRPr lang="zh-TW" altLang="en-US" sz="4000" dirty="0">
            <a:latin typeface="微軟正黑體" panose="020B0604030504040204" pitchFamily="34" charset="-120"/>
            <a:ea typeface="微軟正黑體" panose="020B0604030504040204" pitchFamily="34" charset="-120"/>
          </a:endParaRPr>
        </a:p>
      </dgm:t>
    </dgm:pt>
    <dgm:pt modelId="{5C9A5252-83FB-4408-8B91-DE90D8248B39}" type="parTrans" cxnId="{6A0ECD7A-41C7-426D-BD1D-D1CE7047DE4B}">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2D744FCA-8C69-433D-8CA0-FB2743E28AFF}" type="sibTrans" cxnId="{6A0ECD7A-41C7-426D-BD1D-D1CE7047DE4B}">
      <dgm:prSet custT="1"/>
      <dgm:spPr/>
      <dgm:t>
        <a:bodyPr/>
        <a:lstStyle/>
        <a:p>
          <a:endParaRPr lang="zh-TW" altLang="en-US" sz="700">
            <a:latin typeface="微軟正黑體" panose="020B0604030504040204" pitchFamily="34" charset="-120"/>
            <a:ea typeface="微軟正黑體" panose="020B0604030504040204" pitchFamily="34" charset="-120"/>
          </a:endParaRPr>
        </a:p>
      </dgm:t>
    </dgm:pt>
    <dgm:pt modelId="{A2B1A11B-7A78-4581-AB9D-DF6B8D21A933}">
      <dgm:prSet phldrT="[文字]" custT="1"/>
      <dgm:spPr/>
      <dgm:t>
        <a:bodyPr/>
        <a:lstStyle/>
        <a:p>
          <a:r>
            <a:rPr lang="zh-TW" altLang="en-US" sz="4000" dirty="0" smtClean="0">
              <a:latin typeface="微軟正黑體" panose="020B0604030504040204" pitchFamily="34" charset="-120"/>
              <a:ea typeface="微軟正黑體" panose="020B0604030504040204" pitchFamily="34" charset="-120"/>
            </a:rPr>
            <a:t>掌握課綱推動契機</a:t>
          </a:r>
          <a:endParaRPr lang="zh-TW" altLang="en-US" sz="4000" dirty="0">
            <a:latin typeface="微軟正黑體" panose="020B0604030504040204" pitchFamily="34" charset="-120"/>
            <a:ea typeface="微軟正黑體" panose="020B0604030504040204" pitchFamily="34" charset="-120"/>
          </a:endParaRPr>
        </a:p>
      </dgm:t>
    </dgm:pt>
    <dgm:pt modelId="{7F85ADBD-2511-4252-9E9A-A66013CDB121}" type="parTrans" cxnId="{AEF6ECB6-19E8-4C66-A084-B01566F406F2}">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12EE36CF-2A48-4AE9-BC42-2C36C91696B8}" type="sibTrans" cxnId="{AEF6ECB6-19E8-4C66-A084-B01566F406F2}">
      <dgm:prSet custT="1"/>
      <dgm:spPr/>
      <dgm:t>
        <a:bodyPr/>
        <a:lstStyle/>
        <a:p>
          <a:endParaRPr lang="zh-TW" altLang="en-US" sz="700">
            <a:latin typeface="微軟正黑體" panose="020B0604030504040204" pitchFamily="34" charset="-120"/>
            <a:ea typeface="微軟正黑體" panose="020B0604030504040204" pitchFamily="34" charset="-120"/>
          </a:endParaRPr>
        </a:p>
      </dgm:t>
    </dgm:pt>
    <dgm:pt modelId="{B4312E92-2713-43C5-9DE6-43A999D51A57}">
      <dgm:prSet phldrT="[文字]" custT="1"/>
      <dgm:spPr/>
      <dgm:t>
        <a:bodyPr/>
        <a:lstStyle/>
        <a:p>
          <a:r>
            <a:rPr lang="zh-TW" altLang="en-US" sz="4000" dirty="0" smtClean="0">
              <a:latin typeface="微軟正黑體" panose="020B0604030504040204" pitchFamily="34" charset="-120"/>
              <a:ea typeface="微軟正黑體" panose="020B0604030504040204" pitchFamily="34" charset="-120"/>
            </a:rPr>
            <a:t>落實學生生活教育</a:t>
          </a:r>
          <a:endParaRPr lang="zh-TW" altLang="en-US" sz="4000" dirty="0">
            <a:latin typeface="微軟正黑體" panose="020B0604030504040204" pitchFamily="34" charset="-120"/>
            <a:ea typeface="微軟正黑體" panose="020B0604030504040204" pitchFamily="34" charset="-120"/>
          </a:endParaRPr>
        </a:p>
      </dgm:t>
    </dgm:pt>
    <dgm:pt modelId="{B6F4AD89-4399-447A-9595-E3C7AD09A6B7}" type="parTrans" cxnId="{0D3F5F65-AB44-4FCA-BAF0-496D8D9050DA}">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C04D100A-3027-48BE-9E2D-7005B60A3058}" type="sibTrans" cxnId="{0D3F5F65-AB44-4FCA-BAF0-496D8D9050DA}">
      <dgm:prSet custT="1"/>
      <dgm:spPr/>
      <dgm:t>
        <a:bodyPr/>
        <a:lstStyle/>
        <a:p>
          <a:endParaRPr lang="zh-TW" altLang="en-US" sz="700">
            <a:latin typeface="微軟正黑體" panose="020B0604030504040204" pitchFamily="34" charset="-120"/>
            <a:ea typeface="微軟正黑體" panose="020B0604030504040204" pitchFamily="34" charset="-120"/>
          </a:endParaRPr>
        </a:p>
      </dgm:t>
    </dgm:pt>
    <dgm:pt modelId="{92B7C0D2-D94B-4AE9-8E84-35ADD307E70D}">
      <dgm:prSet phldrT="[文字]" custT="1"/>
      <dgm:spPr/>
      <dgm:t>
        <a:bodyPr/>
        <a:lstStyle/>
        <a:p>
          <a:r>
            <a:rPr lang="zh-TW" altLang="en-US" sz="4000" dirty="0" smtClean="0">
              <a:latin typeface="微軟正黑體" panose="020B0604030504040204" pitchFamily="34" charset="-120"/>
              <a:ea typeface="微軟正黑體" panose="020B0604030504040204" pitchFamily="34" charset="-120"/>
            </a:rPr>
            <a:t>發揮教師教學專業</a:t>
          </a:r>
          <a:endParaRPr lang="zh-TW" altLang="en-US" sz="4000" dirty="0">
            <a:latin typeface="微軟正黑體" panose="020B0604030504040204" pitchFamily="34" charset="-120"/>
            <a:ea typeface="微軟正黑體" panose="020B0604030504040204" pitchFamily="34" charset="-120"/>
          </a:endParaRPr>
        </a:p>
      </dgm:t>
    </dgm:pt>
    <dgm:pt modelId="{D0AA291B-3F31-411E-8381-96EB3A57BC2F}" type="parTrans" cxnId="{8B23F160-D381-4E3C-874B-1CAF33CB97F1}">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2CF94DEA-D297-492D-9D67-21066FBD9C1E}" type="sibTrans" cxnId="{8B23F160-D381-4E3C-874B-1CAF33CB97F1}">
      <dgm:prSet custT="1"/>
      <dgm:spPr/>
      <dgm:t>
        <a:bodyPr/>
        <a:lstStyle/>
        <a:p>
          <a:endParaRPr lang="zh-TW" altLang="en-US" sz="700">
            <a:latin typeface="微軟正黑體" panose="020B0604030504040204" pitchFamily="34" charset="-120"/>
            <a:ea typeface="微軟正黑體" panose="020B0604030504040204" pitchFamily="34" charset="-120"/>
          </a:endParaRPr>
        </a:p>
      </dgm:t>
    </dgm:pt>
    <dgm:pt modelId="{A2C914AF-12B8-4431-A0F0-CBC904D44D3E}">
      <dgm:prSet phldrT="[文字]" custT="1"/>
      <dgm:spPr/>
      <dgm:t>
        <a:bodyPr/>
        <a:lstStyle/>
        <a:p>
          <a:r>
            <a:rPr lang="zh-TW" altLang="en-US" sz="4000" dirty="0" smtClean="0">
              <a:latin typeface="微軟正黑體" panose="020B0604030504040204" pitchFamily="34" charset="-120"/>
              <a:ea typeface="微軟正黑體" panose="020B0604030504040204" pitchFamily="34" charset="-120"/>
            </a:rPr>
            <a:t>強化務實致用能力</a:t>
          </a:r>
          <a:endParaRPr lang="zh-TW" altLang="en-US" sz="4000" dirty="0">
            <a:latin typeface="微軟正黑體" panose="020B0604030504040204" pitchFamily="34" charset="-120"/>
            <a:ea typeface="微軟正黑體" panose="020B0604030504040204" pitchFamily="34" charset="-120"/>
          </a:endParaRPr>
        </a:p>
      </dgm:t>
    </dgm:pt>
    <dgm:pt modelId="{BF0D614F-1119-43BA-9BBA-9D3D72608EC2}" type="parTrans" cxnId="{D547A222-C0B0-4224-81B3-FBBE262F85BD}">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0EECBBE2-9FEE-451B-A3B4-FDCFFF262359}" type="sibTrans" cxnId="{D547A222-C0B0-4224-81B3-FBBE262F85BD}">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A3B61C83-67B8-43B0-87AD-39A629EFA397}" type="pres">
      <dgm:prSet presAssocID="{F7F2A5CA-FE2A-4EFC-9815-E8B4E3F2DC93}" presName="Name0" presStyleCnt="0">
        <dgm:presLayoutVars>
          <dgm:dir/>
          <dgm:resizeHandles val="exact"/>
        </dgm:presLayoutVars>
      </dgm:prSet>
      <dgm:spPr/>
      <dgm:t>
        <a:bodyPr/>
        <a:lstStyle/>
        <a:p>
          <a:endParaRPr lang="zh-TW" altLang="en-US"/>
        </a:p>
      </dgm:t>
    </dgm:pt>
    <dgm:pt modelId="{F7B4A30E-C6E0-4E71-8FA1-54CC49F0028A}" type="pres">
      <dgm:prSet presAssocID="{685F1DE1-8E59-49D3-B25B-FC03F5AFC399}" presName="node" presStyleLbl="node1" presStyleIdx="0" presStyleCnt="6">
        <dgm:presLayoutVars>
          <dgm:bulletEnabled val="1"/>
        </dgm:presLayoutVars>
      </dgm:prSet>
      <dgm:spPr/>
      <dgm:t>
        <a:bodyPr/>
        <a:lstStyle/>
        <a:p>
          <a:endParaRPr lang="zh-TW" altLang="en-US"/>
        </a:p>
      </dgm:t>
    </dgm:pt>
    <dgm:pt modelId="{1D657643-B440-408C-A0BE-A0FB7C23FC3F}" type="pres">
      <dgm:prSet presAssocID="{441D47CC-CD0B-4F48-A743-C80F7BFD0695}" presName="sibTrans" presStyleLbl="sibTrans1D1" presStyleIdx="0" presStyleCnt="5"/>
      <dgm:spPr/>
      <dgm:t>
        <a:bodyPr/>
        <a:lstStyle/>
        <a:p>
          <a:endParaRPr lang="zh-TW" altLang="en-US"/>
        </a:p>
      </dgm:t>
    </dgm:pt>
    <dgm:pt modelId="{4E146B85-8D1F-4F2C-8A08-8353AF263D6F}" type="pres">
      <dgm:prSet presAssocID="{441D47CC-CD0B-4F48-A743-C80F7BFD0695}" presName="connectorText" presStyleLbl="sibTrans1D1" presStyleIdx="0" presStyleCnt="5"/>
      <dgm:spPr/>
      <dgm:t>
        <a:bodyPr/>
        <a:lstStyle/>
        <a:p>
          <a:endParaRPr lang="zh-TW" altLang="en-US"/>
        </a:p>
      </dgm:t>
    </dgm:pt>
    <dgm:pt modelId="{3DD56789-0A1F-455D-8B32-E4D6D327D503}" type="pres">
      <dgm:prSet presAssocID="{6A07C6D7-AECA-47FA-85D1-4CAD053A7363}" presName="node" presStyleLbl="node1" presStyleIdx="1" presStyleCnt="6">
        <dgm:presLayoutVars>
          <dgm:bulletEnabled val="1"/>
        </dgm:presLayoutVars>
      </dgm:prSet>
      <dgm:spPr/>
      <dgm:t>
        <a:bodyPr/>
        <a:lstStyle/>
        <a:p>
          <a:endParaRPr lang="zh-TW" altLang="en-US"/>
        </a:p>
      </dgm:t>
    </dgm:pt>
    <dgm:pt modelId="{276659A6-A13B-4128-BBE9-E18D3954B2D8}" type="pres">
      <dgm:prSet presAssocID="{2D744FCA-8C69-433D-8CA0-FB2743E28AFF}" presName="sibTrans" presStyleLbl="sibTrans1D1" presStyleIdx="1" presStyleCnt="5"/>
      <dgm:spPr/>
      <dgm:t>
        <a:bodyPr/>
        <a:lstStyle/>
        <a:p>
          <a:endParaRPr lang="zh-TW" altLang="en-US"/>
        </a:p>
      </dgm:t>
    </dgm:pt>
    <dgm:pt modelId="{293FB43D-C732-4C38-A47A-2704F53D355F}" type="pres">
      <dgm:prSet presAssocID="{2D744FCA-8C69-433D-8CA0-FB2743E28AFF}" presName="connectorText" presStyleLbl="sibTrans1D1" presStyleIdx="1" presStyleCnt="5"/>
      <dgm:spPr/>
      <dgm:t>
        <a:bodyPr/>
        <a:lstStyle/>
        <a:p>
          <a:endParaRPr lang="zh-TW" altLang="en-US"/>
        </a:p>
      </dgm:t>
    </dgm:pt>
    <dgm:pt modelId="{FC88B2A5-FA24-412C-9D2F-26690AE6EB9A}" type="pres">
      <dgm:prSet presAssocID="{A2B1A11B-7A78-4581-AB9D-DF6B8D21A933}" presName="node" presStyleLbl="node1" presStyleIdx="2" presStyleCnt="6">
        <dgm:presLayoutVars>
          <dgm:bulletEnabled val="1"/>
        </dgm:presLayoutVars>
      </dgm:prSet>
      <dgm:spPr/>
      <dgm:t>
        <a:bodyPr/>
        <a:lstStyle/>
        <a:p>
          <a:endParaRPr lang="zh-TW" altLang="en-US"/>
        </a:p>
      </dgm:t>
    </dgm:pt>
    <dgm:pt modelId="{F708FDF9-4E44-466F-A227-43E4F73018CE}" type="pres">
      <dgm:prSet presAssocID="{12EE36CF-2A48-4AE9-BC42-2C36C91696B8}" presName="sibTrans" presStyleLbl="sibTrans1D1" presStyleIdx="2" presStyleCnt="5"/>
      <dgm:spPr/>
      <dgm:t>
        <a:bodyPr/>
        <a:lstStyle/>
        <a:p>
          <a:endParaRPr lang="zh-TW" altLang="en-US"/>
        </a:p>
      </dgm:t>
    </dgm:pt>
    <dgm:pt modelId="{43420CB0-984B-4906-83DE-BE5A09D660C4}" type="pres">
      <dgm:prSet presAssocID="{12EE36CF-2A48-4AE9-BC42-2C36C91696B8}" presName="connectorText" presStyleLbl="sibTrans1D1" presStyleIdx="2" presStyleCnt="5"/>
      <dgm:spPr/>
      <dgm:t>
        <a:bodyPr/>
        <a:lstStyle/>
        <a:p>
          <a:endParaRPr lang="zh-TW" altLang="en-US"/>
        </a:p>
      </dgm:t>
    </dgm:pt>
    <dgm:pt modelId="{1ACB1724-1567-4722-A37B-B2E8A772053E}" type="pres">
      <dgm:prSet presAssocID="{B4312E92-2713-43C5-9DE6-43A999D51A57}" presName="node" presStyleLbl="node1" presStyleIdx="3" presStyleCnt="6">
        <dgm:presLayoutVars>
          <dgm:bulletEnabled val="1"/>
        </dgm:presLayoutVars>
      </dgm:prSet>
      <dgm:spPr/>
      <dgm:t>
        <a:bodyPr/>
        <a:lstStyle/>
        <a:p>
          <a:endParaRPr lang="zh-TW" altLang="en-US"/>
        </a:p>
      </dgm:t>
    </dgm:pt>
    <dgm:pt modelId="{589A561C-0985-4A3E-A63B-ADF06B6F2BE1}" type="pres">
      <dgm:prSet presAssocID="{C04D100A-3027-48BE-9E2D-7005B60A3058}" presName="sibTrans" presStyleLbl="sibTrans1D1" presStyleIdx="3" presStyleCnt="5"/>
      <dgm:spPr/>
      <dgm:t>
        <a:bodyPr/>
        <a:lstStyle/>
        <a:p>
          <a:endParaRPr lang="zh-TW" altLang="en-US"/>
        </a:p>
      </dgm:t>
    </dgm:pt>
    <dgm:pt modelId="{6005C0E8-403E-4C66-AABD-B96FE66EF387}" type="pres">
      <dgm:prSet presAssocID="{C04D100A-3027-48BE-9E2D-7005B60A3058}" presName="connectorText" presStyleLbl="sibTrans1D1" presStyleIdx="3" presStyleCnt="5"/>
      <dgm:spPr/>
      <dgm:t>
        <a:bodyPr/>
        <a:lstStyle/>
        <a:p>
          <a:endParaRPr lang="zh-TW" altLang="en-US"/>
        </a:p>
      </dgm:t>
    </dgm:pt>
    <dgm:pt modelId="{B6F27C4E-7091-4DAE-B49B-7824BE34E770}" type="pres">
      <dgm:prSet presAssocID="{92B7C0D2-D94B-4AE9-8E84-35ADD307E70D}" presName="node" presStyleLbl="node1" presStyleIdx="4" presStyleCnt="6">
        <dgm:presLayoutVars>
          <dgm:bulletEnabled val="1"/>
        </dgm:presLayoutVars>
      </dgm:prSet>
      <dgm:spPr/>
      <dgm:t>
        <a:bodyPr/>
        <a:lstStyle/>
        <a:p>
          <a:endParaRPr lang="zh-TW" altLang="en-US"/>
        </a:p>
      </dgm:t>
    </dgm:pt>
    <dgm:pt modelId="{E24F91E7-6081-47B3-BD39-D7AEB4BFBA62}" type="pres">
      <dgm:prSet presAssocID="{2CF94DEA-D297-492D-9D67-21066FBD9C1E}" presName="sibTrans" presStyleLbl="sibTrans1D1" presStyleIdx="4" presStyleCnt="5"/>
      <dgm:spPr/>
      <dgm:t>
        <a:bodyPr/>
        <a:lstStyle/>
        <a:p>
          <a:endParaRPr lang="zh-TW" altLang="en-US"/>
        </a:p>
      </dgm:t>
    </dgm:pt>
    <dgm:pt modelId="{3E8CE697-BCEB-4764-9A90-EF14E59805D2}" type="pres">
      <dgm:prSet presAssocID="{2CF94DEA-D297-492D-9D67-21066FBD9C1E}" presName="connectorText" presStyleLbl="sibTrans1D1" presStyleIdx="4" presStyleCnt="5"/>
      <dgm:spPr/>
      <dgm:t>
        <a:bodyPr/>
        <a:lstStyle/>
        <a:p>
          <a:endParaRPr lang="zh-TW" altLang="en-US"/>
        </a:p>
      </dgm:t>
    </dgm:pt>
    <dgm:pt modelId="{C9EBDAD2-1A72-4888-B820-F3A787BC1681}" type="pres">
      <dgm:prSet presAssocID="{A2C914AF-12B8-4431-A0F0-CBC904D44D3E}" presName="node" presStyleLbl="node1" presStyleIdx="5" presStyleCnt="6">
        <dgm:presLayoutVars>
          <dgm:bulletEnabled val="1"/>
        </dgm:presLayoutVars>
      </dgm:prSet>
      <dgm:spPr/>
      <dgm:t>
        <a:bodyPr/>
        <a:lstStyle/>
        <a:p>
          <a:endParaRPr lang="zh-TW" altLang="en-US"/>
        </a:p>
      </dgm:t>
    </dgm:pt>
  </dgm:ptLst>
  <dgm:cxnLst>
    <dgm:cxn modelId="{A4DB7B25-5184-4C23-921F-71A7D458784A}" type="presOf" srcId="{441D47CC-CD0B-4F48-A743-C80F7BFD0695}" destId="{1D657643-B440-408C-A0BE-A0FB7C23FC3F}" srcOrd="0" destOrd="0" presId="urn:microsoft.com/office/officeart/2005/8/layout/bProcess3"/>
    <dgm:cxn modelId="{D0FED961-DB32-4A52-B6A7-AFB7AB2AE6CA}" type="presOf" srcId="{685F1DE1-8E59-49D3-B25B-FC03F5AFC399}" destId="{F7B4A30E-C6E0-4E71-8FA1-54CC49F0028A}" srcOrd="0" destOrd="0" presId="urn:microsoft.com/office/officeart/2005/8/layout/bProcess3"/>
    <dgm:cxn modelId="{B703EDD4-FD23-4FBB-B3DF-01150CC91E83}" type="presOf" srcId="{12EE36CF-2A48-4AE9-BC42-2C36C91696B8}" destId="{43420CB0-984B-4906-83DE-BE5A09D660C4}" srcOrd="1" destOrd="0" presId="urn:microsoft.com/office/officeart/2005/8/layout/bProcess3"/>
    <dgm:cxn modelId="{354B9F93-E7FF-4C20-A98B-2D1841B97167}" type="presOf" srcId="{2D744FCA-8C69-433D-8CA0-FB2743E28AFF}" destId="{293FB43D-C732-4C38-A47A-2704F53D355F}" srcOrd="1" destOrd="0" presId="urn:microsoft.com/office/officeart/2005/8/layout/bProcess3"/>
    <dgm:cxn modelId="{D547A222-C0B0-4224-81B3-FBBE262F85BD}" srcId="{F7F2A5CA-FE2A-4EFC-9815-E8B4E3F2DC93}" destId="{A2C914AF-12B8-4431-A0F0-CBC904D44D3E}" srcOrd="5" destOrd="0" parTransId="{BF0D614F-1119-43BA-9BBA-9D3D72608EC2}" sibTransId="{0EECBBE2-9FEE-451B-A3B4-FDCFFF262359}"/>
    <dgm:cxn modelId="{BFCCC1F9-5709-4E4D-A77A-C13593072685}" type="presOf" srcId="{C04D100A-3027-48BE-9E2D-7005B60A3058}" destId="{589A561C-0985-4A3E-A63B-ADF06B6F2BE1}" srcOrd="0" destOrd="0" presId="urn:microsoft.com/office/officeart/2005/8/layout/bProcess3"/>
    <dgm:cxn modelId="{0D3F5F65-AB44-4FCA-BAF0-496D8D9050DA}" srcId="{F7F2A5CA-FE2A-4EFC-9815-E8B4E3F2DC93}" destId="{B4312E92-2713-43C5-9DE6-43A999D51A57}" srcOrd="3" destOrd="0" parTransId="{B6F4AD89-4399-447A-9595-E3C7AD09A6B7}" sibTransId="{C04D100A-3027-48BE-9E2D-7005B60A3058}"/>
    <dgm:cxn modelId="{329F76BE-A602-43A8-B04D-27F8542CFD04}" type="presOf" srcId="{2D744FCA-8C69-433D-8CA0-FB2743E28AFF}" destId="{276659A6-A13B-4128-BBE9-E18D3954B2D8}" srcOrd="0" destOrd="0" presId="urn:microsoft.com/office/officeart/2005/8/layout/bProcess3"/>
    <dgm:cxn modelId="{8B23F160-D381-4E3C-874B-1CAF33CB97F1}" srcId="{F7F2A5CA-FE2A-4EFC-9815-E8B4E3F2DC93}" destId="{92B7C0D2-D94B-4AE9-8E84-35ADD307E70D}" srcOrd="4" destOrd="0" parTransId="{D0AA291B-3F31-411E-8381-96EB3A57BC2F}" sibTransId="{2CF94DEA-D297-492D-9D67-21066FBD9C1E}"/>
    <dgm:cxn modelId="{0F56CED0-45CC-4C49-AA21-420F50B46A4F}" type="presOf" srcId="{12EE36CF-2A48-4AE9-BC42-2C36C91696B8}" destId="{F708FDF9-4E44-466F-A227-43E4F73018CE}" srcOrd="0" destOrd="0" presId="urn:microsoft.com/office/officeart/2005/8/layout/bProcess3"/>
    <dgm:cxn modelId="{60410111-64D6-4BFB-A5E5-7091973B5E34}" type="presOf" srcId="{2CF94DEA-D297-492D-9D67-21066FBD9C1E}" destId="{E24F91E7-6081-47B3-BD39-D7AEB4BFBA62}" srcOrd="0" destOrd="0" presId="urn:microsoft.com/office/officeart/2005/8/layout/bProcess3"/>
    <dgm:cxn modelId="{D454E626-92C7-42F1-96D8-1B456539841E}" type="presOf" srcId="{2CF94DEA-D297-492D-9D67-21066FBD9C1E}" destId="{3E8CE697-BCEB-4764-9A90-EF14E59805D2}" srcOrd="1" destOrd="0" presId="urn:microsoft.com/office/officeart/2005/8/layout/bProcess3"/>
    <dgm:cxn modelId="{0650CE4F-DF3D-4AC3-828E-27A36CE13F7D}" type="presOf" srcId="{441D47CC-CD0B-4F48-A743-C80F7BFD0695}" destId="{4E146B85-8D1F-4F2C-8A08-8353AF263D6F}" srcOrd="1" destOrd="0" presId="urn:microsoft.com/office/officeart/2005/8/layout/bProcess3"/>
    <dgm:cxn modelId="{FEDAF3D3-9FAC-430A-BFEA-27FC7E42E6D5}" type="presOf" srcId="{C04D100A-3027-48BE-9E2D-7005B60A3058}" destId="{6005C0E8-403E-4C66-AABD-B96FE66EF387}" srcOrd="1" destOrd="0" presId="urn:microsoft.com/office/officeart/2005/8/layout/bProcess3"/>
    <dgm:cxn modelId="{17E08916-B7F2-49F8-A5C3-DAEB6FFD02D3}" type="presOf" srcId="{A2C914AF-12B8-4431-A0F0-CBC904D44D3E}" destId="{C9EBDAD2-1A72-4888-B820-F3A787BC1681}" srcOrd="0" destOrd="0" presId="urn:microsoft.com/office/officeart/2005/8/layout/bProcess3"/>
    <dgm:cxn modelId="{D26C1F07-53B2-485A-8DD7-C86EEF766F01}" type="presOf" srcId="{F7F2A5CA-FE2A-4EFC-9815-E8B4E3F2DC93}" destId="{A3B61C83-67B8-43B0-87AD-39A629EFA397}" srcOrd="0" destOrd="0" presId="urn:microsoft.com/office/officeart/2005/8/layout/bProcess3"/>
    <dgm:cxn modelId="{99DF4775-1B71-462E-9FA1-5502C72C6FEF}" type="presOf" srcId="{A2B1A11B-7A78-4581-AB9D-DF6B8D21A933}" destId="{FC88B2A5-FA24-412C-9D2F-26690AE6EB9A}" srcOrd="0" destOrd="0" presId="urn:microsoft.com/office/officeart/2005/8/layout/bProcess3"/>
    <dgm:cxn modelId="{AEF6ECB6-19E8-4C66-A084-B01566F406F2}" srcId="{F7F2A5CA-FE2A-4EFC-9815-E8B4E3F2DC93}" destId="{A2B1A11B-7A78-4581-AB9D-DF6B8D21A933}" srcOrd="2" destOrd="0" parTransId="{7F85ADBD-2511-4252-9E9A-A66013CDB121}" sibTransId="{12EE36CF-2A48-4AE9-BC42-2C36C91696B8}"/>
    <dgm:cxn modelId="{4C768C16-1885-450C-A54A-2493D51306BA}" srcId="{F7F2A5CA-FE2A-4EFC-9815-E8B4E3F2DC93}" destId="{685F1DE1-8E59-49D3-B25B-FC03F5AFC399}" srcOrd="0" destOrd="0" parTransId="{9830D95D-D145-44D0-9B8D-B434E6757443}" sibTransId="{441D47CC-CD0B-4F48-A743-C80F7BFD0695}"/>
    <dgm:cxn modelId="{08033C7A-6D51-4B50-A194-1862FFB866A1}" type="presOf" srcId="{B4312E92-2713-43C5-9DE6-43A999D51A57}" destId="{1ACB1724-1567-4722-A37B-B2E8A772053E}" srcOrd="0" destOrd="0" presId="urn:microsoft.com/office/officeart/2005/8/layout/bProcess3"/>
    <dgm:cxn modelId="{625019FA-DC48-44AC-A1CB-7368394F19A9}" type="presOf" srcId="{92B7C0D2-D94B-4AE9-8E84-35ADD307E70D}" destId="{B6F27C4E-7091-4DAE-B49B-7824BE34E770}" srcOrd="0" destOrd="0" presId="urn:microsoft.com/office/officeart/2005/8/layout/bProcess3"/>
    <dgm:cxn modelId="{6A0ECD7A-41C7-426D-BD1D-D1CE7047DE4B}" srcId="{F7F2A5CA-FE2A-4EFC-9815-E8B4E3F2DC93}" destId="{6A07C6D7-AECA-47FA-85D1-4CAD053A7363}" srcOrd="1" destOrd="0" parTransId="{5C9A5252-83FB-4408-8B91-DE90D8248B39}" sibTransId="{2D744FCA-8C69-433D-8CA0-FB2743E28AFF}"/>
    <dgm:cxn modelId="{D89F29E1-9253-412A-BEDB-A60F43430269}" type="presOf" srcId="{6A07C6D7-AECA-47FA-85D1-4CAD053A7363}" destId="{3DD56789-0A1F-455D-8B32-E4D6D327D503}" srcOrd="0" destOrd="0" presId="urn:microsoft.com/office/officeart/2005/8/layout/bProcess3"/>
    <dgm:cxn modelId="{DA8AE4AC-3003-4327-8503-5BB0CD712316}" type="presParOf" srcId="{A3B61C83-67B8-43B0-87AD-39A629EFA397}" destId="{F7B4A30E-C6E0-4E71-8FA1-54CC49F0028A}" srcOrd="0" destOrd="0" presId="urn:microsoft.com/office/officeart/2005/8/layout/bProcess3"/>
    <dgm:cxn modelId="{1DDD379D-A62F-4CA3-88C0-19876DFE7EE8}" type="presParOf" srcId="{A3B61C83-67B8-43B0-87AD-39A629EFA397}" destId="{1D657643-B440-408C-A0BE-A0FB7C23FC3F}" srcOrd="1" destOrd="0" presId="urn:microsoft.com/office/officeart/2005/8/layout/bProcess3"/>
    <dgm:cxn modelId="{A1B9E7DA-4096-4A66-8A6A-52BBDC95B38A}" type="presParOf" srcId="{1D657643-B440-408C-A0BE-A0FB7C23FC3F}" destId="{4E146B85-8D1F-4F2C-8A08-8353AF263D6F}" srcOrd="0" destOrd="0" presId="urn:microsoft.com/office/officeart/2005/8/layout/bProcess3"/>
    <dgm:cxn modelId="{F08388E9-ED21-482A-9BF8-1F247C2BA87C}" type="presParOf" srcId="{A3B61C83-67B8-43B0-87AD-39A629EFA397}" destId="{3DD56789-0A1F-455D-8B32-E4D6D327D503}" srcOrd="2" destOrd="0" presId="urn:microsoft.com/office/officeart/2005/8/layout/bProcess3"/>
    <dgm:cxn modelId="{D3FADD73-C9D1-47A6-A236-CCDDB7BFB3B0}" type="presParOf" srcId="{A3B61C83-67B8-43B0-87AD-39A629EFA397}" destId="{276659A6-A13B-4128-BBE9-E18D3954B2D8}" srcOrd="3" destOrd="0" presId="urn:microsoft.com/office/officeart/2005/8/layout/bProcess3"/>
    <dgm:cxn modelId="{3A06BE28-915C-4774-9221-4538B48A5B9C}" type="presParOf" srcId="{276659A6-A13B-4128-BBE9-E18D3954B2D8}" destId="{293FB43D-C732-4C38-A47A-2704F53D355F}" srcOrd="0" destOrd="0" presId="urn:microsoft.com/office/officeart/2005/8/layout/bProcess3"/>
    <dgm:cxn modelId="{F508AA0E-EB5A-4B87-99C2-4B6208AEA1AD}" type="presParOf" srcId="{A3B61C83-67B8-43B0-87AD-39A629EFA397}" destId="{FC88B2A5-FA24-412C-9D2F-26690AE6EB9A}" srcOrd="4" destOrd="0" presId="urn:microsoft.com/office/officeart/2005/8/layout/bProcess3"/>
    <dgm:cxn modelId="{675A7946-9CEB-44AC-8574-4A67306E9F4E}" type="presParOf" srcId="{A3B61C83-67B8-43B0-87AD-39A629EFA397}" destId="{F708FDF9-4E44-466F-A227-43E4F73018CE}" srcOrd="5" destOrd="0" presId="urn:microsoft.com/office/officeart/2005/8/layout/bProcess3"/>
    <dgm:cxn modelId="{60B08E7F-6B33-4546-9F98-221D31A95F22}" type="presParOf" srcId="{F708FDF9-4E44-466F-A227-43E4F73018CE}" destId="{43420CB0-984B-4906-83DE-BE5A09D660C4}" srcOrd="0" destOrd="0" presId="urn:microsoft.com/office/officeart/2005/8/layout/bProcess3"/>
    <dgm:cxn modelId="{06B53D71-D280-47E2-ACF8-38EBFA36CF92}" type="presParOf" srcId="{A3B61C83-67B8-43B0-87AD-39A629EFA397}" destId="{1ACB1724-1567-4722-A37B-B2E8A772053E}" srcOrd="6" destOrd="0" presId="urn:microsoft.com/office/officeart/2005/8/layout/bProcess3"/>
    <dgm:cxn modelId="{30DD4A93-1A04-40EE-87C1-A7BF523B6C19}" type="presParOf" srcId="{A3B61C83-67B8-43B0-87AD-39A629EFA397}" destId="{589A561C-0985-4A3E-A63B-ADF06B6F2BE1}" srcOrd="7" destOrd="0" presId="urn:microsoft.com/office/officeart/2005/8/layout/bProcess3"/>
    <dgm:cxn modelId="{AB82D2AB-6A0A-4D77-97FB-DA57F32A5ED4}" type="presParOf" srcId="{589A561C-0985-4A3E-A63B-ADF06B6F2BE1}" destId="{6005C0E8-403E-4C66-AABD-B96FE66EF387}" srcOrd="0" destOrd="0" presId="urn:microsoft.com/office/officeart/2005/8/layout/bProcess3"/>
    <dgm:cxn modelId="{D11B8C7A-2DAC-43B7-81C2-38D0B60D90F9}" type="presParOf" srcId="{A3B61C83-67B8-43B0-87AD-39A629EFA397}" destId="{B6F27C4E-7091-4DAE-B49B-7824BE34E770}" srcOrd="8" destOrd="0" presId="urn:microsoft.com/office/officeart/2005/8/layout/bProcess3"/>
    <dgm:cxn modelId="{00700E3E-38F7-498F-890D-0C1B23132CDD}" type="presParOf" srcId="{A3B61C83-67B8-43B0-87AD-39A629EFA397}" destId="{E24F91E7-6081-47B3-BD39-D7AEB4BFBA62}" srcOrd="9" destOrd="0" presId="urn:microsoft.com/office/officeart/2005/8/layout/bProcess3"/>
    <dgm:cxn modelId="{8BFD5CED-F071-4804-B2BF-77C263D31508}" type="presParOf" srcId="{E24F91E7-6081-47B3-BD39-D7AEB4BFBA62}" destId="{3E8CE697-BCEB-4764-9A90-EF14E59805D2}" srcOrd="0" destOrd="0" presId="urn:microsoft.com/office/officeart/2005/8/layout/bProcess3"/>
    <dgm:cxn modelId="{4F742DF0-03EC-451F-B129-88903D58AB3E}" type="presParOf" srcId="{A3B61C83-67B8-43B0-87AD-39A629EFA397}" destId="{C9EBDAD2-1A72-4888-B820-F3A787BC168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60AB5D-04EF-491E-A381-9343D4CE6748}" type="doc">
      <dgm:prSet loTypeId="urn:microsoft.com/office/officeart/2005/8/layout/cycle8" loCatId="cycle" qsTypeId="urn:microsoft.com/office/officeart/2005/8/quickstyle/simple1" qsCatId="simple" csTypeId="urn:microsoft.com/office/officeart/2005/8/colors/accent5_2" csCatId="accent5" phldr="1"/>
      <dgm:spPr/>
    </dgm:pt>
    <dgm:pt modelId="{BEA2CC11-4A87-4E49-ABFD-DF2095A59C7C}">
      <dgm:prSet phldrT="[文字]" custT="1"/>
      <dgm:spPr>
        <a:xfrm>
          <a:off x="476743" y="112803"/>
          <a:ext cx="1616202" cy="1616202"/>
        </a:xfrm>
        <a:solidFill>
          <a:srgbClr val="0033CC"/>
        </a:solidFill>
        <a:ln w="12700" cap="flat" cmpd="sng" algn="ctr">
          <a:noFill/>
          <a:prstDash val="solid"/>
          <a:miter lim="800000"/>
        </a:ln>
        <a:effectLst>
          <a:outerShdw blurRad="44450" dist="27940" dir="5400000" algn="ctr" rotWithShape="0">
            <a:srgbClr val="000000">
              <a:alpha val="32000"/>
            </a:srgbClr>
          </a:outerShdw>
        </a:effectLst>
      </dgm:spPr>
      <dgm:t>
        <a:bodyPr/>
        <a:lstStyle/>
        <a:p>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活力</a:t>
          </a:r>
          <a:endParaRPr lang="zh-TW" altLang="en-US" sz="2000"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8F411AFC-290F-4B65-B660-104B0E65ED69}" type="parTrans" cxnId="{A7A51306-BF65-4366-B27E-D5BF8D66519C}">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1C758978-71B7-4CED-A604-BE57F47C4531}" type="sibTrans" cxnId="{A7A51306-BF65-4366-B27E-D5BF8D66519C}">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BB4C12B5-674C-41E8-8289-DDF3B65503B1}">
      <dgm:prSet phldrT="[文字]" custT="1"/>
      <dgm:spPr>
        <a:xfrm>
          <a:off x="422484" y="163053"/>
          <a:ext cx="1616202" cy="1616202"/>
        </a:xfrm>
        <a:solidFill>
          <a:srgbClr val="0033CC"/>
        </a:solidFill>
        <a:ln w="12700" cap="flat" cmpd="sng" algn="ctr">
          <a:noFill/>
          <a:prstDash val="solid"/>
          <a:miter lim="800000"/>
        </a:ln>
        <a:effectLst>
          <a:outerShdw blurRad="44450" dist="27940" dir="5400000" algn="ctr" rotWithShape="0">
            <a:srgbClr val="000000">
              <a:alpha val="32000"/>
            </a:srgbClr>
          </a:outerShdw>
        </a:effectLst>
      </dgm:spPr>
      <dgm:t>
        <a:bodyPr/>
        <a:lstStyle/>
        <a:p>
          <a:r>
            <a:rPr lang="zh-TW" altLang="en-US" sz="2000" b="1" dirty="0">
              <a:solidFill>
                <a:sysClr val="window" lastClr="FFFFFF"/>
              </a:solidFill>
              <a:latin typeface="微軟正黑體" panose="020B0604030504040204" pitchFamily="34" charset="-120"/>
              <a:ea typeface="微軟正黑體" panose="020B0604030504040204" pitchFamily="34" charset="-120"/>
              <a:cs typeface="+mn-cs"/>
            </a:rPr>
            <a:t>多元</a:t>
          </a:r>
        </a:p>
      </dgm:t>
    </dgm:pt>
    <dgm:pt modelId="{3A3E1A71-B06C-4629-A27A-8739D77067EF}" type="parTrans" cxnId="{05CAD90B-710B-4657-8659-1F4DF580643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7164DB7F-8BDA-4699-9FC4-636E416125DD}" type="sibTrans" cxnId="{05CAD90B-710B-4657-8659-1F4DF580643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E36DF6F8-4BFC-4193-82D5-99806F8B94B8}">
      <dgm:prSet phldrT="[文字]" custT="1"/>
      <dgm:spPr>
        <a:xfrm>
          <a:off x="422484" y="108794"/>
          <a:ext cx="1616202" cy="1616202"/>
        </a:xfrm>
        <a:solidFill>
          <a:srgbClr val="0033CC"/>
        </a:solidFill>
        <a:ln w="12700" cap="flat" cmpd="sng" algn="ctr">
          <a:noFill/>
          <a:prstDash val="solid"/>
          <a:miter lim="800000"/>
        </a:ln>
        <a:effectLst>
          <a:outerShdw blurRad="44450" dist="27940" dir="5400000" algn="ctr" rotWithShape="0">
            <a:srgbClr val="000000">
              <a:alpha val="32000"/>
            </a:srgbClr>
          </a:outerShdw>
        </a:effectLst>
      </dgm:spPr>
      <dgm:t>
        <a:bodyPr/>
        <a:lstStyle/>
        <a:p>
          <a:r>
            <a:rPr lang="zh-TW" altLang="en-US" sz="2000" b="1" dirty="0">
              <a:solidFill>
                <a:sysClr val="window" lastClr="FFFFFF"/>
              </a:solidFill>
              <a:latin typeface="微軟正黑體" panose="020B0604030504040204" pitchFamily="34" charset="-120"/>
              <a:ea typeface="微軟正黑體" panose="020B0604030504040204" pitchFamily="34" charset="-120"/>
              <a:cs typeface="+mn-cs"/>
            </a:rPr>
            <a:t>創新</a:t>
          </a:r>
        </a:p>
      </dgm:t>
    </dgm:pt>
    <dgm:pt modelId="{68047C78-611A-425E-A2C0-A016075DDCD2}" type="parTrans" cxnId="{5D568D49-3F9A-47AE-9FEC-578F9E3496F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D382CA01-D5C9-4C23-9B2A-563F4C8B0A18}" type="sibTrans" cxnId="{5D568D49-3F9A-47AE-9FEC-578F9E3496F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5CD4B3F5-FFE7-429B-9CBA-0FB7699C09A3}">
      <dgm:prSet phldrT="[文字]" custT="1"/>
      <dgm:spPr>
        <a:xfrm>
          <a:off x="476743" y="163053"/>
          <a:ext cx="1616202" cy="1616202"/>
        </a:xfrm>
        <a:solidFill>
          <a:srgbClr val="0033CC"/>
        </a:solidFill>
        <a:ln w="12700" cap="flat" cmpd="sng" algn="ctr">
          <a:noFill/>
          <a:prstDash val="solid"/>
          <a:miter lim="800000"/>
        </a:ln>
        <a:effectLst>
          <a:outerShdw blurRad="44450" dist="27940" dir="5400000" algn="ctr" rotWithShape="0">
            <a:srgbClr val="000000">
              <a:alpha val="32000"/>
            </a:srgbClr>
          </a:outerShdw>
        </a:effectLst>
      </dgm:spPr>
      <dgm:t>
        <a:bodyPr/>
        <a:lstStyle/>
        <a:p>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專業</a:t>
          </a:r>
          <a:endParaRPr lang="zh-TW" altLang="en-US" sz="2000"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41AB9C29-C654-41DB-BB16-124DE12820B5}" type="parTrans" cxnId="{A0A867B9-34F5-45B0-9E47-A77050505951}">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DD1C5103-868A-4A83-ACAB-EBECA4A90D14}" type="sibTrans" cxnId="{A0A867B9-34F5-45B0-9E47-A77050505951}">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71C4DFFF-08A3-4F10-93F2-DB6712F4FBC3}" type="pres">
      <dgm:prSet presAssocID="{6C60AB5D-04EF-491E-A381-9343D4CE6748}" presName="compositeShape" presStyleCnt="0">
        <dgm:presLayoutVars>
          <dgm:chMax val="7"/>
          <dgm:dir/>
          <dgm:resizeHandles val="exact"/>
        </dgm:presLayoutVars>
      </dgm:prSet>
      <dgm:spPr/>
    </dgm:pt>
    <dgm:pt modelId="{A9F35868-ED7D-4ED5-AE85-030DF1509E30}" type="pres">
      <dgm:prSet presAssocID="{6C60AB5D-04EF-491E-A381-9343D4CE6748}" presName="wedge1" presStyleLbl="node1" presStyleIdx="0" presStyleCnt="4" custLinFactNeighborY="248"/>
      <dgm:spPr>
        <a:prstGeom prst="pie">
          <a:avLst>
            <a:gd name="adj1" fmla="val 16200000"/>
            <a:gd name="adj2" fmla="val 0"/>
          </a:avLst>
        </a:prstGeom>
      </dgm:spPr>
      <dgm:t>
        <a:bodyPr/>
        <a:lstStyle/>
        <a:p>
          <a:endParaRPr lang="zh-TW" altLang="en-US"/>
        </a:p>
      </dgm:t>
    </dgm:pt>
    <dgm:pt modelId="{DECC0822-06C6-499A-82E9-FD9F9C6CFEBE}" type="pres">
      <dgm:prSet presAssocID="{6C60AB5D-04EF-491E-A381-9343D4CE6748}" presName="dummy1a" presStyleCnt="0"/>
      <dgm:spPr/>
    </dgm:pt>
    <dgm:pt modelId="{F7F6548B-E21A-481B-B70C-E871601E6BA7}" type="pres">
      <dgm:prSet presAssocID="{6C60AB5D-04EF-491E-A381-9343D4CE6748}" presName="dummy1b" presStyleCnt="0"/>
      <dgm:spPr/>
    </dgm:pt>
    <dgm:pt modelId="{91F17113-4145-4E32-AE69-DCB640628420}" type="pres">
      <dgm:prSet presAssocID="{6C60AB5D-04EF-491E-A381-9343D4CE6748}" presName="wedge1Tx" presStyleLbl="node1" presStyleIdx="0" presStyleCnt="4">
        <dgm:presLayoutVars>
          <dgm:chMax val="0"/>
          <dgm:chPref val="0"/>
          <dgm:bulletEnabled val="1"/>
        </dgm:presLayoutVars>
      </dgm:prSet>
      <dgm:spPr/>
      <dgm:t>
        <a:bodyPr/>
        <a:lstStyle/>
        <a:p>
          <a:endParaRPr lang="zh-TW" altLang="en-US"/>
        </a:p>
      </dgm:t>
    </dgm:pt>
    <dgm:pt modelId="{0E09BCAD-8B3C-45EC-B574-E03B5FD0895A}" type="pres">
      <dgm:prSet presAssocID="{6C60AB5D-04EF-491E-A381-9343D4CE6748}" presName="wedge2" presStyleLbl="node1" presStyleIdx="1" presStyleCnt="4"/>
      <dgm:spPr>
        <a:prstGeom prst="pie">
          <a:avLst>
            <a:gd name="adj1" fmla="val 0"/>
            <a:gd name="adj2" fmla="val 5400000"/>
          </a:avLst>
        </a:prstGeom>
      </dgm:spPr>
      <dgm:t>
        <a:bodyPr/>
        <a:lstStyle/>
        <a:p>
          <a:endParaRPr lang="zh-TW" altLang="en-US"/>
        </a:p>
      </dgm:t>
    </dgm:pt>
    <dgm:pt modelId="{AAEA6043-2334-410A-818C-057889EA3F91}" type="pres">
      <dgm:prSet presAssocID="{6C60AB5D-04EF-491E-A381-9343D4CE6748}" presName="dummy2a" presStyleCnt="0"/>
      <dgm:spPr/>
    </dgm:pt>
    <dgm:pt modelId="{EFB57B1F-B8A3-410A-B87A-1397280D1F49}" type="pres">
      <dgm:prSet presAssocID="{6C60AB5D-04EF-491E-A381-9343D4CE6748}" presName="dummy2b" presStyleCnt="0"/>
      <dgm:spPr/>
    </dgm:pt>
    <dgm:pt modelId="{B20D88B4-ACCF-4720-83A4-2CE38C825798}" type="pres">
      <dgm:prSet presAssocID="{6C60AB5D-04EF-491E-A381-9343D4CE6748}" presName="wedge2Tx" presStyleLbl="node1" presStyleIdx="1" presStyleCnt="4">
        <dgm:presLayoutVars>
          <dgm:chMax val="0"/>
          <dgm:chPref val="0"/>
          <dgm:bulletEnabled val="1"/>
        </dgm:presLayoutVars>
      </dgm:prSet>
      <dgm:spPr/>
      <dgm:t>
        <a:bodyPr/>
        <a:lstStyle/>
        <a:p>
          <a:endParaRPr lang="zh-TW" altLang="en-US"/>
        </a:p>
      </dgm:t>
    </dgm:pt>
    <dgm:pt modelId="{E163CFD9-0063-48AA-A432-20E976F8C04B}" type="pres">
      <dgm:prSet presAssocID="{6C60AB5D-04EF-491E-A381-9343D4CE6748}" presName="wedge3" presStyleLbl="node1" presStyleIdx="2" presStyleCnt="4"/>
      <dgm:spPr>
        <a:prstGeom prst="pie">
          <a:avLst>
            <a:gd name="adj1" fmla="val 5400000"/>
            <a:gd name="adj2" fmla="val 10800000"/>
          </a:avLst>
        </a:prstGeom>
      </dgm:spPr>
      <dgm:t>
        <a:bodyPr/>
        <a:lstStyle/>
        <a:p>
          <a:endParaRPr lang="zh-TW" altLang="en-US"/>
        </a:p>
      </dgm:t>
    </dgm:pt>
    <dgm:pt modelId="{F1263FB6-D41E-4142-8F30-6A15362B0F92}" type="pres">
      <dgm:prSet presAssocID="{6C60AB5D-04EF-491E-A381-9343D4CE6748}" presName="dummy3a" presStyleCnt="0"/>
      <dgm:spPr/>
    </dgm:pt>
    <dgm:pt modelId="{C5D65ED5-8856-4A26-A7EE-313D024245C0}" type="pres">
      <dgm:prSet presAssocID="{6C60AB5D-04EF-491E-A381-9343D4CE6748}" presName="dummy3b" presStyleCnt="0"/>
      <dgm:spPr/>
    </dgm:pt>
    <dgm:pt modelId="{DD19E0B4-E5E0-4B8E-AD80-02C530CEE3A1}" type="pres">
      <dgm:prSet presAssocID="{6C60AB5D-04EF-491E-A381-9343D4CE6748}" presName="wedge3Tx" presStyleLbl="node1" presStyleIdx="2" presStyleCnt="4">
        <dgm:presLayoutVars>
          <dgm:chMax val="0"/>
          <dgm:chPref val="0"/>
          <dgm:bulletEnabled val="1"/>
        </dgm:presLayoutVars>
      </dgm:prSet>
      <dgm:spPr/>
      <dgm:t>
        <a:bodyPr/>
        <a:lstStyle/>
        <a:p>
          <a:endParaRPr lang="zh-TW" altLang="en-US"/>
        </a:p>
      </dgm:t>
    </dgm:pt>
    <dgm:pt modelId="{B3A02E28-D133-4DD5-A133-FC7F2CA3CD47}" type="pres">
      <dgm:prSet presAssocID="{6C60AB5D-04EF-491E-A381-9343D4CE6748}" presName="wedge4" presStyleLbl="node1" presStyleIdx="3" presStyleCnt="4"/>
      <dgm:spPr>
        <a:prstGeom prst="pie">
          <a:avLst>
            <a:gd name="adj1" fmla="val 10800000"/>
            <a:gd name="adj2" fmla="val 16200000"/>
          </a:avLst>
        </a:prstGeom>
      </dgm:spPr>
      <dgm:t>
        <a:bodyPr/>
        <a:lstStyle/>
        <a:p>
          <a:endParaRPr lang="zh-TW" altLang="en-US"/>
        </a:p>
      </dgm:t>
    </dgm:pt>
    <dgm:pt modelId="{AD8A6318-C0AE-461A-9E3E-2FF9B9E81A84}" type="pres">
      <dgm:prSet presAssocID="{6C60AB5D-04EF-491E-A381-9343D4CE6748}" presName="dummy4a" presStyleCnt="0"/>
      <dgm:spPr/>
    </dgm:pt>
    <dgm:pt modelId="{E8247178-22AF-4511-A117-39588EB3CAB2}" type="pres">
      <dgm:prSet presAssocID="{6C60AB5D-04EF-491E-A381-9343D4CE6748}" presName="dummy4b" presStyleCnt="0"/>
      <dgm:spPr/>
    </dgm:pt>
    <dgm:pt modelId="{66B3C2DD-6A99-449A-999F-6377488D2006}" type="pres">
      <dgm:prSet presAssocID="{6C60AB5D-04EF-491E-A381-9343D4CE6748}" presName="wedge4Tx" presStyleLbl="node1" presStyleIdx="3" presStyleCnt="4">
        <dgm:presLayoutVars>
          <dgm:chMax val="0"/>
          <dgm:chPref val="0"/>
          <dgm:bulletEnabled val="1"/>
        </dgm:presLayoutVars>
      </dgm:prSet>
      <dgm:spPr/>
      <dgm:t>
        <a:bodyPr/>
        <a:lstStyle/>
        <a:p>
          <a:endParaRPr lang="zh-TW" altLang="en-US"/>
        </a:p>
      </dgm:t>
    </dgm:pt>
    <dgm:pt modelId="{80CA9165-BB61-444A-9ECA-767F4B48D349}" type="pres">
      <dgm:prSet presAssocID="{1C758978-71B7-4CED-A604-BE57F47C4531}" presName="arrowWedge1" presStyleLbl="fgSibTrans2D1" presStyleIdx="0" presStyleCnt="4" custLinFactNeighborX="177" custLinFactNeighborY="-174"/>
      <dgm:spPr>
        <a:xfrm>
          <a:off x="379907" y="9592"/>
          <a:ext cx="1816303" cy="1816303"/>
        </a:xfrm>
        <a:prstGeom prst="circularArrow">
          <a:avLst>
            <a:gd name="adj1" fmla="val 5085"/>
            <a:gd name="adj2" fmla="val 327528"/>
            <a:gd name="adj3" fmla="val 21272472"/>
            <a:gd name="adj4" fmla="val 16200000"/>
            <a:gd name="adj5" fmla="val 5932"/>
          </a:avLst>
        </a:prstGeom>
        <a:solidFill>
          <a:srgbClr val="4472C4">
            <a:tint val="60000"/>
            <a:hueOff val="0"/>
            <a:satOff val="0"/>
            <a:lumOff val="0"/>
            <a:alphaOff val="0"/>
          </a:srgbClr>
        </a:solidFill>
        <a:ln>
          <a:noFill/>
        </a:ln>
        <a:effectLst>
          <a:outerShdw blurRad="50800" dist="38100" dir="5400000" algn="t" rotWithShape="0">
            <a:prstClr val="black">
              <a:alpha val="40000"/>
            </a:prstClr>
          </a:outerShdw>
        </a:effectLst>
      </dgm:spPr>
    </dgm:pt>
    <dgm:pt modelId="{422D6C59-7BD4-4682-9005-31173F96451A}" type="pres">
      <dgm:prSet presAssocID="{DD1C5103-868A-4A83-ACAB-EBECA4A90D14}" presName="arrowWedge2" presStyleLbl="fgSibTrans2D1" presStyleIdx="1" presStyleCnt="4"/>
      <dgm:spPr>
        <a:xfrm>
          <a:off x="376692" y="63002"/>
          <a:ext cx="1816303" cy="1816303"/>
        </a:xfrm>
        <a:prstGeom prst="circularArrow">
          <a:avLst>
            <a:gd name="adj1" fmla="val 5085"/>
            <a:gd name="adj2" fmla="val 327528"/>
            <a:gd name="adj3" fmla="val 5072472"/>
            <a:gd name="adj4" fmla="val 0"/>
            <a:gd name="adj5" fmla="val 5932"/>
          </a:avLst>
        </a:prstGeom>
        <a:solidFill>
          <a:srgbClr val="4472C4">
            <a:tint val="60000"/>
            <a:hueOff val="0"/>
            <a:satOff val="0"/>
            <a:lumOff val="0"/>
            <a:alphaOff val="0"/>
          </a:srgbClr>
        </a:solidFill>
        <a:ln>
          <a:noFill/>
        </a:ln>
        <a:effectLst>
          <a:outerShdw blurRad="50800" dist="38100" dir="5400000" algn="t" rotWithShape="0">
            <a:prstClr val="black">
              <a:alpha val="40000"/>
            </a:prstClr>
          </a:outerShdw>
        </a:effectLst>
      </dgm:spPr>
    </dgm:pt>
    <dgm:pt modelId="{1DDB4B8E-2ECB-4D7F-A4E1-D0D56CCD68B8}" type="pres">
      <dgm:prSet presAssocID="{7164DB7F-8BDA-4699-9FC4-636E416125DD}" presName="arrowWedge3" presStyleLbl="fgSibTrans2D1" presStyleIdx="2" presStyleCnt="4"/>
      <dgm:spPr>
        <a:xfrm>
          <a:off x="322434" y="63002"/>
          <a:ext cx="1816303" cy="1816303"/>
        </a:xfrm>
        <a:prstGeom prst="circularArrow">
          <a:avLst>
            <a:gd name="adj1" fmla="val 5085"/>
            <a:gd name="adj2" fmla="val 327528"/>
            <a:gd name="adj3" fmla="val 10472472"/>
            <a:gd name="adj4" fmla="val 5400000"/>
            <a:gd name="adj5" fmla="val 5932"/>
          </a:avLst>
        </a:prstGeom>
        <a:solidFill>
          <a:srgbClr val="4472C4">
            <a:tint val="60000"/>
            <a:hueOff val="0"/>
            <a:satOff val="0"/>
            <a:lumOff val="0"/>
            <a:alphaOff val="0"/>
          </a:srgbClr>
        </a:solidFill>
        <a:ln>
          <a:noFill/>
        </a:ln>
        <a:effectLst>
          <a:outerShdw blurRad="50800" dist="38100" dir="5400000" algn="t" rotWithShape="0">
            <a:prstClr val="black">
              <a:alpha val="40000"/>
            </a:prstClr>
          </a:outerShdw>
        </a:effectLst>
      </dgm:spPr>
      <dgm:t>
        <a:bodyPr/>
        <a:lstStyle/>
        <a:p>
          <a:endParaRPr lang="zh-TW" altLang="en-US"/>
        </a:p>
      </dgm:t>
    </dgm:pt>
    <dgm:pt modelId="{D64027E2-38BA-46BE-A9CB-92AE5DDB7759}" type="pres">
      <dgm:prSet presAssocID="{D382CA01-D5C9-4C23-9B2A-563F4C8B0A18}" presName="arrowWedge4" presStyleLbl="fgSibTrans2D1" presStyleIdx="3" presStyleCnt="4"/>
      <dgm:spPr>
        <a:xfrm>
          <a:off x="322434" y="8744"/>
          <a:ext cx="1816303" cy="1816303"/>
        </a:xfrm>
        <a:prstGeom prst="circularArrow">
          <a:avLst>
            <a:gd name="adj1" fmla="val 5085"/>
            <a:gd name="adj2" fmla="val 327528"/>
            <a:gd name="adj3" fmla="val 15872472"/>
            <a:gd name="adj4" fmla="val 10800000"/>
            <a:gd name="adj5" fmla="val 5932"/>
          </a:avLst>
        </a:prstGeom>
        <a:solidFill>
          <a:srgbClr val="4472C4">
            <a:tint val="60000"/>
            <a:hueOff val="0"/>
            <a:satOff val="0"/>
            <a:lumOff val="0"/>
            <a:alphaOff val="0"/>
          </a:srgbClr>
        </a:solidFill>
        <a:ln>
          <a:noFill/>
        </a:ln>
        <a:effectLst>
          <a:outerShdw blurRad="50800" dist="38100" dir="5400000" algn="t" rotWithShape="0">
            <a:prstClr val="black">
              <a:alpha val="40000"/>
            </a:prstClr>
          </a:outerShdw>
        </a:effectLst>
      </dgm:spPr>
      <dgm:t>
        <a:bodyPr/>
        <a:lstStyle/>
        <a:p>
          <a:endParaRPr lang="zh-TW" altLang="en-US"/>
        </a:p>
      </dgm:t>
    </dgm:pt>
  </dgm:ptLst>
  <dgm:cxnLst>
    <dgm:cxn modelId="{CBAA730D-B166-40AF-8ADA-C09F0CD1EB64}" type="presOf" srcId="{E36DF6F8-4BFC-4193-82D5-99806F8B94B8}" destId="{66B3C2DD-6A99-449A-999F-6377488D2006}" srcOrd="1" destOrd="0" presId="urn:microsoft.com/office/officeart/2005/8/layout/cycle8"/>
    <dgm:cxn modelId="{05CAD90B-710B-4657-8659-1F4DF580643B}" srcId="{6C60AB5D-04EF-491E-A381-9343D4CE6748}" destId="{BB4C12B5-674C-41E8-8289-DDF3B65503B1}" srcOrd="2" destOrd="0" parTransId="{3A3E1A71-B06C-4629-A27A-8739D77067EF}" sibTransId="{7164DB7F-8BDA-4699-9FC4-636E416125DD}"/>
    <dgm:cxn modelId="{87A94275-6D36-4B3B-B1E7-CB4431B57FC4}" type="presOf" srcId="{BEA2CC11-4A87-4E49-ABFD-DF2095A59C7C}" destId="{91F17113-4145-4E32-AE69-DCB640628420}" srcOrd="1" destOrd="0" presId="urn:microsoft.com/office/officeart/2005/8/layout/cycle8"/>
    <dgm:cxn modelId="{1E01B306-00EE-47BD-AE12-B05E31BC3628}" type="presOf" srcId="{BEA2CC11-4A87-4E49-ABFD-DF2095A59C7C}" destId="{A9F35868-ED7D-4ED5-AE85-030DF1509E30}" srcOrd="0" destOrd="0" presId="urn:microsoft.com/office/officeart/2005/8/layout/cycle8"/>
    <dgm:cxn modelId="{A0A867B9-34F5-45B0-9E47-A77050505951}" srcId="{6C60AB5D-04EF-491E-A381-9343D4CE6748}" destId="{5CD4B3F5-FFE7-429B-9CBA-0FB7699C09A3}" srcOrd="1" destOrd="0" parTransId="{41AB9C29-C654-41DB-BB16-124DE12820B5}" sibTransId="{DD1C5103-868A-4A83-ACAB-EBECA4A90D14}"/>
    <dgm:cxn modelId="{A7A51306-BF65-4366-B27E-D5BF8D66519C}" srcId="{6C60AB5D-04EF-491E-A381-9343D4CE6748}" destId="{BEA2CC11-4A87-4E49-ABFD-DF2095A59C7C}" srcOrd="0" destOrd="0" parTransId="{8F411AFC-290F-4B65-B660-104B0E65ED69}" sibTransId="{1C758978-71B7-4CED-A604-BE57F47C4531}"/>
    <dgm:cxn modelId="{3FE8B504-FA12-4548-8CFF-F2779657C4B2}" type="presOf" srcId="{BB4C12B5-674C-41E8-8289-DDF3B65503B1}" destId="{DD19E0B4-E5E0-4B8E-AD80-02C530CEE3A1}" srcOrd="1" destOrd="0" presId="urn:microsoft.com/office/officeart/2005/8/layout/cycle8"/>
    <dgm:cxn modelId="{B679D9B8-4543-4C36-ADC6-BD52EDE77AE6}" type="presOf" srcId="{6C60AB5D-04EF-491E-A381-9343D4CE6748}" destId="{71C4DFFF-08A3-4F10-93F2-DB6712F4FBC3}" srcOrd="0" destOrd="0" presId="urn:microsoft.com/office/officeart/2005/8/layout/cycle8"/>
    <dgm:cxn modelId="{F9B6DE0E-F143-4D62-A57A-D6041DF28181}" type="presOf" srcId="{BB4C12B5-674C-41E8-8289-DDF3B65503B1}" destId="{E163CFD9-0063-48AA-A432-20E976F8C04B}" srcOrd="0" destOrd="0" presId="urn:microsoft.com/office/officeart/2005/8/layout/cycle8"/>
    <dgm:cxn modelId="{28AC3398-7CE1-4E89-AC53-4AFAF1B852DB}" type="presOf" srcId="{E36DF6F8-4BFC-4193-82D5-99806F8B94B8}" destId="{B3A02E28-D133-4DD5-A133-FC7F2CA3CD47}" srcOrd="0" destOrd="0" presId="urn:microsoft.com/office/officeart/2005/8/layout/cycle8"/>
    <dgm:cxn modelId="{5D568D49-3F9A-47AE-9FEC-578F9E3496FA}" srcId="{6C60AB5D-04EF-491E-A381-9343D4CE6748}" destId="{E36DF6F8-4BFC-4193-82D5-99806F8B94B8}" srcOrd="3" destOrd="0" parTransId="{68047C78-611A-425E-A2C0-A016075DDCD2}" sibTransId="{D382CA01-D5C9-4C23-9B2A-563F4C8B0A18}"/>
    <dgm:cxn modelId="{6DD5364F-7D46-4D62-BCD5-AA90041CA4FC}" type="presOf" srcId="{5CD4B3F5-FFE7-429B-9CBA-0FB7699C09A3}" destId="{0E09BCAD-8B3C-45EC-B574-E03B5FD0895A}" srcOrd="0" destOrd="0" presId="urn:microsoft.com/office/officeart/2005/8/layout/cycle8"/>
    <dgm:cxn modelId="{84B3C14F-F895-45CF-AB51-856C66C53BAF}" type="presOf" srcId="{5CD4B3F5-FFE7-429B-9CBA-0FB7699C09A3}" destId="{B20D88B4-ACCF-4720-83A4-2CE38C825798}" srcOrd="1" destOrd="0" presId="urn:microsoft.com/office/officeart/2005/8/layout/cycle8"/>
    <dgm:cxn modelId="{EAE046BD-3212-450D-8AA6-736EB66FA30A}" type="presParOf" srcId="{71C4DFFF-08A3-4F10-93F2-DB6712F4FBC3}" destId="{A9F35868-ED7D-4ED5-AE85-030DF1509E30}" srcOrd="0" destOrd="0" presId="urn:microsoft.com/office/officeart/2005/8/layout/cycle8"/>
    <dgm:cxn modelId="{9D1CE3D4-727E-4DE3-98B7-CF058E0AFCB0}" type="presParOf" srcId="{71C4DFFF-08A3-4F10-93F2-DB6712F4FBC3}" destId="{DECC0822-06C6-499A-82E9-FD9F9C6CFEBE}" srcOrd="1" destOrd="0" presId="urn:microsoft.com/office/officeart/2005/8/layout/cycle8"/>
    <dgm:cxn modelId="{D8B78E15-4D4D-4029-A3A1-90A7B99EFA3A}" type="presParOf" srcId="{71C4DFFF-08A3-4F10-93F2-DB6712F4FBC3}" destId="{F7F6548B-E21A-481B-B70C-E871601E6BA7}" srcOrd="2" destOrd="0" presId="urn:microsoft.com/office/officeart/2005/8/layout/cycle8"/>
    <dgm:cxn modelId="{D7AB0583-9E68-4F00-8779-089CC6F22788}" type="presParOf" srcId="{71C4DFFF-08A3-4F10-93F2-DB6712F4FBC3}" destId="{91F17113-4145-4E32-AE69-DCB640628420}" srcOrd="3" destOrd="0" presId="urn:microsoft.com/office/officeart/2005/8/layout/cycle8"/>
    <dgm:cxn modelId="{FFEDC0CD-3159-420B-AD81-30AE968BA09F}" type="presParOf" srcId="{71C4DFFF-08A3-4F10-93F2-DB6712F4FBC3}" destId="{0E09BCAD-8B3C-45EC-B574-E03B5FD0895A}" srcOrd="4" destOrd="0" presId="urn:microsoft.com/office/officeart/2005/8/layout/cycle8"/>
    <dgm:cxn modelId="{B7C5C8F0-0625-460F-B2FF-494DE68CF0E9}" type="presParOf" srcId="{71C4DFFF-08A3-4F10-93F2-DB6712F4FBC3}" destId="{AAEA6043-2334-410A-818C-057889EA3F91}" srcOrd="5" destOrd="0" presId="urn:microsoft.com/office/officeart/2005/8/layout/cycle8"/>
    <dgm:cxn modelId="{E7194242-3E23-4DD4-B728-FAC993933C36}" type="presParOf" srcId="{71C4DFFF-08A3-4F10-93F2-DB6712F4FBC3}" destId="{EFB57B1F-B8A3-410A-B87A-1397280D1F49}" srcOrd="6" destOrd="0" presId="urn:microsoft.com/office/officeart/2005/8/layout/cycle8"/>
    <dgm:cxn modelId="{E5002B5C-F44A-45A1-A1CA-DB7CF7894DF1}" type="presParOf" srcId="{71C4DFFF-08A3-4F10-93F2-DB6712F4FBC3}" destId="{B20D88B4-ACCF-4720-83A4-2CE38C825798}" srcOrd="7" destOrd="0" presId="urn:microsoft.com/office/officeart/2005/8/layout/cycle8"/>
    <dgm:cxn modelId="{9E69BF34-C4D0-4196-B916-8D8C946F88E0}" type="presParOf" srcId="{71C4DFFF-08A3-4F10-93F2-DB6712F4FBC3}" destId="{E163CFD9-0063-48AA-A432-20E976F8C04B}" srcOrd="8" destOrd="0" presId="urn:microsoft.com/office/officeart/2005/8/layout/cycle8"/>
    <dgm:cxn modelId="{79522ACC-67B6-400A-B82D-FB5892084D26}" type="presParOf" srcId="{71C4DFFF-08A3-4F10-93F2-DB6712F4FBC3}" destId="{F1263FB6-D41E-4142-8F30-6A15362B0F92}" srcOrd="9" destOrd="0" presId="urn:microsoft.com/office/officeart/2005/8/layout/cycle8"/>
    <dgm:cxn modelId="{ED902A36-E112-4380-9376-89A46133E30C}" type="presParOf" srcId="{71C4DFFF-08A3-4F10-93F2-DB6712F4FBC3}" destId="{C5D65ED5-8856-4A26-A7EE-313D024245C0}" srcOrd="10" destOrd="0" presId="urn:microsoft.com/office/officeart/2005/8/layout/cycle8"/>
    <dgm:cxn modelId="{6251366E-0325-4C1A-B71B-159587529545}" type="presParOf" srcId="{71C4DFFF-08A3-4F10-93F2-DB6712F4FBC3}" destId="{DD19E0B4-E5E0-4B8E-AD80-02C530CEE3A1}" srcOrd="11" destOrd="0" presId="urn:microsoft.com/office/officeart/2005/8/layout/cycle8"/>
    <dgm:cxn modelId="{491F6647-3907-4EBC-8265-BE9AC71A6880}" type="presParOf" srcId="{71C4DFFF-08A3-4F10-93F2-DB6712F4FBC3}" destId="{B3A02E28-D133-4DD5-A133-FC7F2CA3CD47}" srcOrd="12" destOrd="0" presId="urn:microsoft.com/office/officeart/2005/8/layout/cycle8"/>
    <dgm:cxn modelId="{5E26D29D-0B49-4082-826B-D2A08C0833D2}" type="presParOf" srcId="{71C4DFFF-08A3-4F10-93F2-DB6712F4FBC3}" destId="{AD8A6318-C0AE-461A-9E3E-2FF9B9E81A84}" srcOrd="13" destOrd="0" presId="urn:microsoft.com/office/officeart/2005/8/layout/cycle8"/>
    <dgm:cxn modelId="{4E96DB0E-ABE5-4A88-8D66-2C7DFB584D3E}" type="presParOf" srcId="{71C4DFFF-08A3-4F10-93F2-DB6712F4FBC3}" destId="{E8247178-22AF-4511-A117-39588EB3CAB2}" srcOrd="14" destOrd="0" presId="urn:microsoft.com/office/officeart/2005/8/layout/cycle8"/>
    <dgm:cxn modelId="{856AAEDF-EF40-4CD4-97CF-468629D0220D}" type="presParOf" srcId="{71C4DFFF-08A3-4F10-93F2-DB6712F4FBC3}" destId="{66B3C2DD-6A99-449A-999F-6377488D2006}" srcOrd="15" destOrd="0" presId="urn:microsoft.com/office/officeart/2005/8/layout/cycle8"/>
    <dgm:cxn modelId="{84CABB2D-9799-40B6-9360-0268C68A14A3}" type="presParOf" srcId="{71C4DFFF-08A3-4F10-93F2-DB6712F4FBC3}" destId="{80CA9165-BB61-444A-9ECA-767F4B48D349}" srcOrd="16" destOrd="0" presId="urn:microsoft.com/office/officeart/2005/8/layout/cycle8"/>
    <dgm:cxn modelId="{497C1CB0-1CC5-4702-87D6-5B832A34FDE4}" type="presParOf" srcId="{71C4DFFF-08A3-4F10-93F2-DB6712F4FBC3}" destId="{422D6C59-7BD4-4682-9005-31173F96451A}" srcOrd="17" destOrd="0" presId="urn:microsoft.com/office/officeart/2005/8/layout/cycle8"/>
    <dgm:cxn modelId="{D432A4E8-79AF-4A15-BD71-0A2C98549234}" type="presParOf" srcId="{71C4DFFF-08A3-4F10-93F2-DB6712F4FBC3}" destId="{1DDB4B8E-2ECB-4D7F-A4E1-D0D56CCD68B8}" srcOrd="18" destOrd="0" presId="urn:microsoft.com/office/officeart/2005/8/layout/cycle8"/>
    <dgm:cxn modelId="{D9063E05-EF63-4A05-A11C-5E803A5D1DF8}" type="presParOf" srcId="{71C4DFFF-08A3-4F10-93F2-DB6712F4FBC3}" destId="{D64027E2-38BA-46BE-A9CB-92AE5DDB7759}"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B4A4B0-38E9-42D7-A7CD-D27BBC280A40}" type="doc">
      <dgm:prSet loTypeId="urn:microsoft.com/office/officeart/2005/8/layout/cycle2" loCatId="cycle" qsTypeId="urn:microsoft.com/office/officeart/2005/8/quickstyle/simple2" qsCatId="simple" csTypeId="urn:microsoft.com/office/officeart/2005/8/colors/colorful5" csCatId="colorful" phldr="1"/>
      <dgm:spPr/>
      <dgm:t>
        <a:bodyPr/>
        <a:lstStyle/>
        <a:p>
          <a:endParaRPr lang="zh-TW" altLang="en-US"/>
        </a:p>
      </dgm:t>
    </dgm:pt>
    <dgm:pt modelId="{87C6402C-4930-42BA-A130-C27AA9F1AB62}">
      <dgm:prSet phldrT="[文字]" custT="1"/>
      <dgm:spPr>
        <a:xfrm>
          <a:off x="1852209" y="0"/>
          <a:ext cx="902179" cy="902179"/>
        </a:xfrm>
        <a:solidFill>
          <a:srgbClr val="ED8137"/>
        </a:solidFill>
        <a:ln w="1905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gm:spPr>
      <dgm:t>
        <a:bodyPr/>
        <a:lstStyle/>
        <a:p>
          <a:pPr>
            <a:lnSpc>
              <a:spcPct val="75000"/>
            </a:lnSpc>
            <a:spcBef>
              <a:spcPts val="0"/>
            </a:spcBef>
            <a:spcAft>
              <a:spcPts val="0"/>
            </a:spcAft>
          </a:pPr>
          <a:r>
            <a:rPr lang="zh-TW" altLang="en-US" sz="1800" b="0" cap="none" spc="0" dirty="0" smtClean="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rPr>
            <a:t>溫馨校園</a:t>
          </a:r>
          <a:endParaRPr lang="zh-TW" altLang="en-US" sz="1800" b="0" cap="none" spc="0" dirty="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endParaRPr>
        </a:p>
      </dgm:t>
    </dgm:pt>
    <dgm:pt modelId="{13325CEF-6A4C-45C1-AFD0-AC1325087408}" type="parTrans" cxnId="{AA31F674-4188-47BB-BB77-38E0D0557DF7}">
      <dgm:prSet/>
      <dgm:spPr/>
      <dgm:t>
        <a:bodyPr/>
        <a:lstStyle/>
        <a:p>
          <a:pPr>
            <a:lnSpc>
              <a:spcPct val="75000"/>
            </a:lnSpc>
            <a:spcBef>
              <a:spcPts val="0"/>
            </a:spcBef>
            <a:spcAft>
              <a:spcPts val="0"/>
            </a:spcAft>
          </a:pPr>
          <a:endParaRPr lang="zh-TW" altLang="en-US" sz="2000" b="1">
            <a:latin typeface="微軟正黑體" panose="020B0604030504040204" pitchFamily="34" charset="-120"/>
            <a:ea typeface="微軟正黑體" panose="020B0604030504040204" pitchFamily="34" charset="-120"/>
          </a:endParaRPr>
        </a:p>
      </dgm:t>
    </dgm:pt>
    <dgm:pt modelId="{109234E6-3B65-47B9-B201-96D9637B7078}" type="sibTrans" cxnId="{AA31F674-4188-47BB-BB77-38E0D0557DF7}">
      <dgm:prSet custT="1"/>
      <dgm:spPr>
        <a:xfrm rot="2669730">
          <a:off x="2974295" y="598765"/>
          <a:ext cx="405434" cy="362137"/>
        </a:xfrm>
        <a:solidFill>
          <a:srgbClr val="C00000"/>
        </a:solidFill>
        <a:ln>
          <a:noFill/>
        </a:ln>
        <a:effectLst/>
      </dgm:spPr>
      <dgm:t>
        <a:bodyPr/>
        <a:lstStyle/>
        <a:p>
          <a:pPr>
            <a:lnSpc>
              <a:spcPct val="75000"/>
            </a:lnSpc>
            <a:spcBef>
              <a:spcPts val="0"/>
            </a:spcBef>
            <a:spcAft>
              <a:spcPts val="0"/>
            </a:spcAft>
          </a:pPr>
          <a:endParaRPr lang="zh-TW" altLang="en-US" sz="2000" b="1">
            <a:solidFill>
              <a:sysClr val="window" lastClr="FFFFFF"/>
            </a:solidFill>
            <a:latin typeface="微軟正黑體" panose="020B0604030504040204" pitchFamily="34" charset="-120"/>
            <a:ea typeface="微軟正黑體" panose="020B0604030504040204" pitchFamily="34" charset="-120"/>
            <a:cs typeface="+mn-cs"/>
          </a:endParaRPr>
        </a:p>
      </dgm:t>
    </dgm:pt>
    <dgm:pt modelId="{2CCE4088-3A20-4028-A3CE-69E68A7F5130}">
      <dgm:prSet phldrT="[文字]" custT="1"/>
      <dgm:spPr>
        <a:xfrm>
          <a:off x="3027636" y="1182270"/>
          <a:ext cx="902179" cy="902179"/>
        </a:xfrm>
        <a:solidFill>
          <a:srgbClr val="43BEB9"/>
        </a:solidFill>
        <a:ln w="1905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gm:spPr>
      <dgm:t>
        <a:bodyPr/>
        <a:lstStyle/>
        <a:p>
          <a:pPr>
            <a:lnSpc>
              <a:spcPct val="75000"/>
            </a:lnSpc>
            <a:spcBef>
              <a:spcPts val="0"/>
            </a:spcBef>
            <a:spcAft>
              <a:spcPts val="0"/>
            </a:spcAft>
          </a:pPr>
          <a:r>
            <a:rPr lang="zh-TW" altLang="en-US" sz="1800" b="0" cap="none" spc="0" dirty="0" smtClean="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rPr>
            <a:t>專業精進</a:t>
          </a:r>
          <a:endParaRPr lang="zh-TW" altLang="en-US" sz="1800" b="0" cap="none" spc="0" dirty="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endParaRPr>
        </a:p>
      </dgm:t>
    </dgm:pt>
    <dgm:pt modelId="{3109448F-E5E3-4039-B992-3C0B4457C6F9}" type="parTrans" cxnId="{1F7CB8E5-32DD-428C-8170-9E9F5E70E917}">
      <dgm:prSet/>
      <dgm:spPr/>
      <dgm:t>
        <a:bodyPr/>
        <a:lstStyle/>
        <a:p>
          <a:pPr>
            <a:lnSpc>
              <a:spcPct val="75000"/>
            </a:lnSpc>
            <a:spcBef>
              <a:spcPts val="0"/>
            </a:spcBef>
            <a:spcAft>
              <a:spcPts val="0"/>
            </a:spcAft>
          </a:pPr>
          <a:endParaRPr lang="zh-TW" altLang="en-US" sz="2000" b="1">
            <a:latin typeface="微軟正黑體" panose="020B0604030504040204" pitchFamily="34" charset="-120"/>
            <a:ea typeface="微軟正黑體" panose="020B0604030504040204" pitchFamily="34" charset="-120"/>
          </a:endParaRPr>
        </a:p>
      </dgm:t>
    </dgm:pt>
    <dgm:pt modelId="{D86ABE4F-03F2-4868-8C8E-5EED9E954E81}" type="sibTrans" cxnId="{1F7CB8E5-32DD-428C-8170-9E9F5E70E917}">
      <dgm:prSet custT="1"/>
      <dgm:spPr>
        <a:xfrm rot="8007169">
          <a:off x="2957977" y="2303778"/>
          <a:ext cx="404072" cy="362137"/>
        </a:xfrm>
        <a:solidFill>
          <a:srgbClr val="C00000"/>
        </a:solidFill>
        <a:ln>
          <a:noFill/>
        </a:ln>
        <a:effectLst/>
      </dgm:spPr>
      <dgm:t>
        <a:bodyPr/>
        <a:lstStyle/>
        <a:p>
          <a:pPr>
            <a:lnSpc>
              <a:spcPct val="75000"/>
            </a:lnSpc>
            <a:spcBef>
              <a:spcPts val="0"/>
            </a:spcBef>
            <a:spcAft>
              <a:spcPts val="0"/>
            </a:spcAft>
          </a:pPr>
          <a:endParaRPr lang="zh-TW" altLang="en-US" sz="2000" b="1">
            <a:solidFill>
              <a:sysClr val="window" lastClr="FFFFFF"/>
            </a:solidFill>
            <a:latin typeface="微軟正黑體" panose="020B0604030504040204" pitchFamily="34" charset="-120"/>
            <a:ea typeface="微軟正黑體" panose="020B0604030504040204" pitchFamily="34" charset="-120"/>
            <a:cs typeface="+mn-cs"/>
          </a:endParaRPr>
        </a:p>
      </dgm:t>
    </dgm:pt>
    <dgm:pt modelId="{5B560254-4FDE-4ED5-A312-5B7234AA26F4}">
      <dgm:prSet phldrT="[文字]" custT="1"/>
      <dgm:spPr>
        <a:xfrm>
          <a:off x="1839526" y="2348128"/>
          <a:ext cx="902179" cy="902179"/>
        </a:xfrm>
        <a:solidFill>
          <a:srgbClr val="FFC000">
            <a:lumMod val="75000"/>
          </a:srgbClr>
        </a:solidFill>
        <a:ln w="1905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gm:spPr>
      <dgm:t>
        <a:bodyPr/>
        <a:lstStyle/>
        <a:p>
          <a:pPr>
            <a:lnSpc>
              <a:spcPct val="75000"/>
            </a:lnSpc>
            <a:spcBef>
              <a:spcPts val="0"/>
            </a:spcBef>
            <a:spcAft>
              <a:spcPts val="0"/>
            </a:spcAft>
          </a:pPr>
          <a:r>
            <a:rPr lang="zh-TW" altLang="en-US" sz="1800" b="0" cap="none" spc="0" dirty="0" smtClean="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rPr>
            <a:t>多元適性</a:t>
          </a:r>
          <a:endParaRPr lang="zh-TW" altLang="en-US" sz="1800" b="0" cap="none" spc="0" dirty="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endParaRPr>
        </a:p>
      </dgm:t>
    </dgm:pt>
    <dgm:pt modelId="{CB703F57-BD54-448C-B370-F11025460A21}" type="parTrans" cxnId="{EFE0A4FB-BB03-4CE7-9D1E-2EC163EE6850}">
      <dgm:prSet/>
      <dgm:spPr/>
      <dgm:t>
        <a:bodyPr/>
        <a:lstStyle/>
        <a:p>
          <a:pPr>
            <a:lnSpc>
              <a:spcPct val="75000"/>
            </a:lnSpc>
            <a:spcBef>
              <a:spcPts val="0"/>
            </a:spcBef>
            <a:spcAft>
              <a:spcPts val="0"/>
            </a:spcAft>
          </a:pPr>
          <a:endParaRPr lang="zh-TW" altLang="en-US" sz="2000" b="1">
            <a:latin typeface="微軟正黑體" panose="020B0604030504040204" pitchFamily="34" charset="-120"/>
            <a:ea typeface="微軟正黑體" panose="020B0604030504040204" pitchFamily="34" charset="-120"/>
          </a:endParaRPr>
        </a:p>
      </dgm:t>
    </dgm:pt>
    <dgm:pt modelId="{21D5AD27-7157-4368-A7FA-B2CFBF306B51}" type="sibTrans" cxnId="{EFE0A4FB-BB03-4CE7-9D1E-2EC163EE6850}">
      <dgm:prSet custT="1"/>
      <dgm:spPr>
        <a:xfrm rot="13359943">
          <a:off x="1201297" y="2263831"/>
          <a:ext cx="407649" cy="362137"/>
        </a:xfrm>
        <a:solidFill>
          <a:srgbClr val="C00000"/>
        </a:solidFill>
        <a:ln>
          <a:noFill/>
        </a:ln>
        <a:effectLst/>
      </dgm:spPr>
      <dgm:t>
        <a:bodyPr/>
        <a:lstStyle/>
        <a:p>
          <a:pPr>
            <a:lnSpc>
              <a:spcPct val="75000"/>
            </a:lnSpc>
            <a:spcBef>
              <a:spcPts val="0"/>
            </a:spcBef>
            <a:spcAft>
              <a:spcPts val="0"/>
            </a:spcAft>
          </a:pPr>
          <a:endParaRPr lang="zh-TW" altLang="en-US" sz="2000" b="1">
            <a:solidFill>
              <a:sysClr val="window" lastClr="FFFFFF"/>
            </a:solidFill>
            <a:latin typeface="微軟正黑體" panose="020B0604030504040204" pitchFamily="34" charset="-120"/>
            <a:ea typeface="微軟正黑體" panose="020B0604030504040204" pitchFamily="34" charset="-120"/>
            <a:cs typeface="+mn-cs"/>
          </a:endParaRPr>
        </a:p>
      </dgm:t>
    </dgm:pt>
    <dgm:pt modelId="{CB936D20-6614-4205-A532-70E546E7440A}">
      <dgm:prSet phldrT="[文字]" custT="1"/>
      <dgm:spPr>
        <a:xfrm>
          <a:off x="654505" y="1169542"/>
          <a:ext cx="902179" cy="902179"/>
        </a:xfrm>
        <a:solidFill>
          <a:srgbClr val="70AD47"/>
        </a:solidFill>
        <a:ln w="1905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gm:spPr>
      <dgm:t>
        <a:bodyPr/>
        <a:lstStyle/>
        <a:p>
          <a:pPr>
            <a:lnSpc>
              <a:spcPct val="75000"/>
            </a:lnSpc>
            <a:spcBef>
              <a:spcPts val="0"/>
            </a:spcBef>
            <a:spcAft>
              <a:spcPts val="0"/>
            </a:spcAft>
          </a:pPr>
          <a:r>
            <a:rPr lang="zh-TW" altLang="en-US" sz="1800" b="0" cap="none" spc="0" dirty="0" smtClean="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rPr>
            <a:t>創新卓越</a:t>
          </a:r>
          <a:endParaRPr lang="zh-TW" altLang="en-US" sz="1800" b="0" cap="none" spc="0" dirty="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endParaRPr>
        </a:p>
      </dgm:t>
    </dgm:pt>
    <dgm:pt modelId="{58493C58-D5E7-4654-8441-9848C7F75303}" type="parTrans" cxnId="{1635A12E-5D12-40A7-B523-15223D2E0A38}">
      <dgm:prSet/>
      <dgm:spPr/>
      <dgm:t>
        <a:bodyPr/>
        <a:lstStyle/>
        <a:p>
          <a:pPr>
            <a:lnSpc>
              <a:spcPct val="75000"/>
            </a:lnSpc>
            <a:spcBef>
              <a:spcPts val="0"/>
            </a:spcBef>
            <a:spcAft>
              <a:spcPts val="0"/>
            </a:spcAft>
          </a:pPr>
          <a:endParaRPr lang="zh-TW" altLang="en-US" sz="2000" b="1">
            <a:latin typeface="微軟正黑體" panose="020B0604030504040204" pitchFamily="34" charset="-120"/>
            <a:ea typeface="微軟正黑體" panose="020B0604030504040204" pitchFamily="34" charset="-120"/>
          </a:endParaRPr>
        </a:p>
      </dgm:t>
    </dgm:pt>
    <dgm:pt modelId="{EB8B3531-C1B4-4FFC-A807-BA2B8B678B2E}" type="sibTrans" cxnId="{1635A12E-5D12-40A7-B523-15223D2E0A38}">
      <dgm:prSet custT="1"/>
      <dgm:spPr>
        <a:xfrm rot="18837689">
          <a:off x="1191363" y="612950"/>
          <a:ext cx="409072" cy="362137"/>
        </a:xfrm>
        <a:solidFill>
          <a:srgbClr val="C00000"/>
        </a:solidFill>
        <a:ln>
          <a:noFill/>
        </a:ln>
        <a:effectLst/>
      </dgm:spPr>
      <dgm:t>
        <a:bodyPr/>
        <a:lstStyle/>
        <a:p>
          <a:pPr>
            <a:lnSpc>
              <a:spcPct val="75000"/>
            </a:lnSpc>
            <a:spcBef>
              <a:spcPts val="0"/>
            </a:spcBef>
            <a:spcAft>
              <a:spcPts val="0"/>
            </a:spcAft>
          </a:pPr>
          <a:endParaRPr lang="zh-TW" altLang="en-US" sz="2000" b="1">
            <a:solidFill>
              <a:sysClr val="window" lastClr="FFFFFF"/>
            </a:solidFill>
            <a:latin typeface="微軟正黑體" panose="020B0604030504040204" pitchFamily="34" charset="-120"/>
            <a:ea typeface="微軟正黑體" panose="020B0604030504040204" pitchFamily="34" charset="-120"/>
            <a:cs typeface="+mn-cs"/>
          </a:endParaRPr>
        </a:p>
      </dgm:t>
    </dgm:pt>
    <dgm:pt modelId="{0DDFBA41-789D-4B0B-9701-3E4C2369562B}" type="pres">
      <dgm:prSet presAssocID="{73B4A4B0-38E9-42D7-A7CD-D27BBC280A40}" presName="cycle" presStyleCnt="0">
        <dgm:presLayoutVars>
          <dgm:dir/>
          <dgm:resizeHandles val="exact"/>
        </dgm:presLayoutVars>
      </dgm:prSet>
      <dgm:spPr/>
      <dgm:t>
        <a:bodyPr/>
        <a:lstStyle/>
        <a:p>
          <a:endParaRPr lang="zh-TW" altLang="en-US"/>
        </a:p>
      </dgm:t>
    </dgm:pt>
    <dgm:pt modelId="{476FF05D-9A42-4DD8-BFC8-444B4D2E4851}" type="pres">
      <dgm:prSet presAssocID="{87C6402C-4930-42BA-A130-C27AA9F1AB62}" presName="node" presStyleLbl="node1" presStyleIdx="0" presStyleCnt="4" custScaleX="84080" custScaleY="84080" custRadScaleRad="112622" custRadScaleInc="7566">
        <dgm:presLayoutVars>
          <dgm:bulletEnabled val="1"/>
        </dgm:presLayoutVars>
      </dgm:prSet>
      <dgm:spPr>
        <a:prstGeom prst="ellipse">
          <a:avLst/>
        </a:prstGeom>
      </dgm:spPr>
      <dgm:t>
        <a:bodyPr/>
        <a:lstStyle/>
        <a:p>
          <a:endParaRPr lang="zh-TW" altLang="en-US"/>
        </a:p>
      </dgm:t>
    </dgm:pt>
    <dgm:pt modelId="{691DF7A4-27EC-47F0-8011-A5039FEB75C9}" type="pres">
      <dgm:prSet presAssocID="{109234E6-3B65-47B9-B201-96D9637B7078}" presName="sibTrans" presStyleLbl="sibTrans2D1" presStyleIdx="0" presStyleCnt="4" custAng="21559750" custLinFactNeighborX="72537" custLinFactNeighborY="-70209" custRadScaleRad="31852" custRadScaleInc="-2147483648"/>
      <dgm:spPr>
        <a:prstGeom prst="rightArrow">
          <a:avLst>
            <a:gd name="adj1" fmla="val 60000"/>
            <a:gd name="adj2" fmla="val 50000"/>
          </a:avLst>
        </a:prstGeom>
      </dgm:spPr>
      <dgm:t>
        <a:bodyPr/>
        <a:lstStyle/>
        <a:p>
          <a:endParaRPr lang="zh-TW" altLang="en-US"/>
        </a:p>
      </dgm:t>
    </dgm:pt>
    <dgm:pt modelId="{983E9154-7917-4D2F-9C8B-9FDCB6470A68}" type="pres">
      <dgm:prSet presAssocID="{109234E6-3B65-47B9-B201-96D9637B7078}" presName="connectorText" presStyleLbl="sibTrans2D1" presStyleIdx="0" presStyleCnt="4"/>
      <dgm:spPr/>
      <dgm:t>
        <a:bodyPr/>
        <a:lstStyle/>
        <a:p>
          <a:endParaRPr lang="zh-TW" altLang="en-US"/>
        </a:p>
      </dgm:t>
    </dgm:pt>
    <dgm:pt modelId="{A825CB58-9425-4EEB-9522-D90D600AE7AC}" type="pres">
      <dgm:prSet presAssocID="{2CCE4088-3A20-4028-A3CE-69E68A7F5130}" presName="node" presStyleLbl="node1" presStyleIdx="1" presStyleCnt="4" custScaleX="84080" custScaleY="84080" custRadScaleRad="110127" custRadScaleInc="-8709">
        <dgm:presLayoutVars>
          <dgm:bulletEnabled val="1"/>
        </dgm:presLayoutVars>
      </dgm:prSet>
      <dgm:spPr>
        <a:prstGeom prst="ellipse">
          <a:avLst/>
        </a:prstGeom>
      </dgm:spPr>
      <dgm:t>
        <a:bodyPr/>
        <a:lstStyle/>
        <a:p>
          <a:endParaRPr lang="zh-TW" altLang="en-US"/>
        </a:p>
      </dgm:t>
    </dgm:pt>
    <dgm:pt modelId="{D4C9B676-603B-4CD5-991C-DF68F6402C7E}" type="pres">
      <dgm:prSet presAssocID="{D86ABE4F-03F2-4868-8C8E-5EED9E954E81}" presName="sibTrans" presStyleLbl="sibTrans2D1" presStyleIdx="1" presStyleCnt="4" custAng="21474673" custLinFactNeighborX="66122" custLinFactNeighborY="76371"/>
      <dgm:spPr>
        <a:prstGeom prst="rightArrow">
          <a:avLst>
            <a:gd name="adj1" fmla="val 60000"/>
            <a:gd name="adj2" fmla="val 50000"/>
          </a:avLst>
        </a:prstGeom>
      </dgm:spPr>
      <dgm:t>
        <a:bodyPr/>
        <a:lstStyle/>
        <a:p>
          <a:endParaRPr lang="zh-TW" altLang="en-US"/>
        </a:p>
      </dgm:t>
    </dgm:pt>
    <dgm:pt modelId="{343FECEF-7510-4A7F-B0E5-C1B46B62F949}" type="pres">
      <dgm:prSet presAssocID="{D86ABE4F-03F2-4868-8C8E-5EED9E954E81}" presName="connectorText" presStyleLbl="sibTrans2D1" presStyleIdx="1" presStyleCnt="4"/>
      <dgm:spPr/>
      <dgm:t>
        <a:bodyPr/>
        <a:lstStyle/>
        <a:p>
          <a:endParaRPr lang="zh-TW" altLang="en-US"/>
        </a:p>
      </dgm:t>
    </dgm:pt>
    <dgm:pt modelId="{246F0051-0CB8-4A52-9C3C-D05186C6ADF9}" type="pres">
      <dgm:prSet presAssocID="{5B560254-4FDE-4ED5-A312-5B7234AA26F4}" presName="node" presStyleLbl="node1" presStyleIdx="2" presStyleCnt="4" custScaleX="84080" custScaleY="84080" custRadScaleRad="94978" custRadScaleInc="-7478">
        <dgm:presLayoutVars>
          <dgm:bulletEnabled val="1"/>
        </dgm:presLayoutVars>
      </dgm:prSet>
      <dgm:spPr>
        <a:prstGeom prst="ellipse">
          <a:avLst/>
        </a:prstGeom>
      </dgm:spPr>
      <dgm:t>
        <a:bodyPr/>
        <a:lstStyle/>
        <a:p>
          <a:endParaRPr lang="zh-TW" altLang="en-US"/>
        </a:p>
      </dgm:t>
    </dgm:pt>
    <dgm:pt modelId="{43410E56-0038-48DF-8871-A8A2038DA4DF}" type="pres">
      <dgm:prSet presAssocID="{21D5AD27-7157-4368-A7FA-B2CFBF306B51}" presName="sibTrans" presStyleLbl="sibTrans2D1" presStyleIdx="2" presStyleCnt="4" custAng="21469302" custLinFactNeighborX="-73878" custLinFactNeighborY="62639"/>
      <dgm:spPr>
        <a:prstGeom prst="rightArrow">
          <a:avLst>
            <a:gd name="adj1" fmla="val 60000"/>
            <a:gd name="adj2" fmla="val 50000"/>
          </a:avLst>
        </a:prstGeom>
      </dgm:spPr>
      <dgm:t>
        <a:bodyPr/>
        <a:lstStyle/>
        <a:p>
          <a:endParaRPr lang="zh-TW" altLang="en-US"/>
        </a:p>
      </dgm:t>
    </dgm:pt>
    <dgm:pt modelId="{74D11F45-F5CB-438F-8776-2C1673176EEB}" type="pres">
      <dgm:prSet presAssocID="{21D5AD27-7157-4368-A7FA-B2CFBF306B51}" presName="connectorText" presStyleLbl="sibTrans2D1" presStyleIdx="2" presStyleCnt="4"/>
      <dgm:spPr/>
      <dgm:t>
        <a:bodyPr/>
        <a:lstStyle/>
        <a:p>
          <a:endParaRPr lang="zh-TW" altLang="en-US"/>
        </a:p>
      </dgm:t>
    </dgm:pt>
    <dgm:pt modelId="{60A2FD5C-16DA-4AC1-8136-28B227A02F88}" type="pres">
      <dgm:prSet presAssocID="{CB936D20-6614-4205-A532-70E546E7440A}" presName="node" presStyleLbl="node1" presStyleIdx="3" presStyleCnt="4" custScaleX="84080" custScaleY="84080" custRadScaleRad="98827" custRadScaleInc="11151">
        <dgm:presLayoutVars>
          <dgm:bulletEnabled val="1"/>
        </dgm:presLayoutVars>
      </dgm:prSet>
      <dgm:spPr>
        <a:prstGeom prst="ellipse">
          <a:avLst/>
        </a:prstGeom>
      </dgm:spPr>
      <dgm:t>
        <a:bodyPr/>
        <a:lstStyle/>
        <a:p>
          <a:endParaRPr lang="zh-TW" altLang="en-US"/>
        </a:p>
      </dgm:t>
    </dgm:pt>
    <dgm:pt modelId="{1286F6CE-BA0B-4A91-A517-0CFA10F6C07E}" type="pres">
      <dgm:prSet presAssocID="{EB8B3531-C1B4-4FFC-A807-BA2B8B678B2E}" presName="sibTrans" presStyleLbl="sibTrans2D1" presStyleIdx="3" presStyleCnt="4" custAng="21496793" custLinFactNeighborX="-73401" custLinFactNeighborY="-69015"/>
      <dgm:spPr>
        <a:prstGeom prst="rightArrow">
          <a:avLst>
            <a:gd name="adj1" fmla="val 60000"/>
            <a:gd name="adj2" fmla="val 50000"/>
          </a:avLst>
        </a:prstGeom>
      </dgm:spPr>
      <dgm:t>
        <a:bodyPr/>
        <a:lstStyle/>
        <a:p>
          <a:endParaRPr lang="zh-TW" altLang="en-US"/>
        </a:p>
      </dgm:t>
    </dgm:pt>
    <dgm:pt modelId="{38D82078-531C-4CB0-B014-355631DF64AB}" type="pres">
      <dgm:prSet presAssocID="{EB8B3531-C1B4-4FFC-A807-BA2B8B678B2E}" presName="connectorText" presStyleLbl="sibTrans2D1" presStyleIdx="3" presStyleCnt="4"/>
      <dgm:spPr/>
      <dgm:t>
        <a:bodyPr/>
        <a:lstStyle/>
        <a:p>
          <a:endParaRPr lang="zh-TW" altLang="en-US"/>
        </a:p>
      </dgm:t>
    </dgm:pt>
  </dgm:ptLst>
  <dgm:cxnLst>
    <dgm:cxn modelId="{2DD5019F-FB48-48A0-AABF-99A5DD4878F8}" type="presOf" srcId="{87C6402C-4930-42BA-A130-C27AA9F1AB62}" destId="{476FF05D-9A42-4DD8-BFC8-444B4D2E4851}" srcOrd="0" destOrd="0" presId="urn:microsoft.com/office/officeart/2005/8/layout/cycle2"/>
    <dgm:cxn modelId="{7A9C869A-0978-49BF-A76E-EE216730984A}" type="presOf" srcId="{109234E6-3B65-47B9-B201-96D9637B7078}" destId="{983E9154-7917-4D2F-9C8B-9FDCB6470A68}" srcOrd="1" destOrd="0" presId="urn:microsoft.com/office/officeart/2005/8/layout/cycle2"/>
    <dgm:cxn modelId="{AA31F674-4188-47BB-BB77-38E0D0557DF7}" srcId="{73B4A4B0-38E9-42D7-A7CD-D27BBC280A40}" destId="{87C6402C-4930-42BA-A130-C27AA9F1AB62}" srcOrd="0" destOrd="0" parTransId="{13325CEF-6A4C-45C1-AFD0-AC1325087408}" sibTransId="{109234E6-3B65-47B9-B201-96D9637B7078}"/>
    <dgm:cxn modelId="{DB0A962B-28CA-48D5-A2B4-19EC22D4A2B1}" type="presOf" srcId="{21D5AD27-7157-4368-A7FA-B2CFBF306B51}" destId="{43410E56-0038-48DF-8871-A8A2038DA4DF}" srcOrd="0" destOrd="0" presId="urn:microsoft.com/office/officeart/2005/8/layout/cycle2"/>
    <dgm:cxn modelId="{E013086C-E24A-4B24-813B-11E7FFBD08BD}" type="presOf" srcId="{EB8B3531-C1B4-4FFC-A807-BA2B8B678B2E}" destId="{1286F6CE-BA0B-4A91-A517-0CFA10F6C07E}" srcOrd="0" destOrd="0" presId="urn:microsoft.com/office/officeart/2005/8/layout/cycle2"/>
    <dgm:cxn modelId="{3D5578BC-1266-4C02-AB84-D19739B7BBEC}" type="presOf" srcId="{5B560254-4FDE-4ED5-A312-5B7234AA26F4}" destId="{246F0051-0CB8-4A52-9C3C-D05186C6ADF9}" srcOrd="0" destOrd="0" presId="urn:microsoft.com/office/officeart/2005/8/layout/cycle2"/>
    <dgm:cxn modelId="{1635A12E-5D12-40A7-B523-15223D2E0A38}" srcId="{73B4A4B0-38E9-42D7-A7CD-D27BBC280A40}" destId="{CB936D20-6614-4205-A532-70E546E7440A}" srcOrd="3" destOrd="0" parTransId="{58493C58-D5E7-4654-8441-9848C7F75303}" sibTransId="{EB8B3531-C1B4-4FFC-A807-BA2B8B678B2E}"/>
    <dgm:cxn modelId="{45211662-97D4-4C3D-BDC4-302F6EED007D}" type="presOf" srcId="{21D5AD27-7157-4368-A7FA-B2CFBF306B51}" destId="{74D11F45-F5CB-438F-8776-2C1673176EEB}" srcOrd="1" destOrd="0" presId="urn:microsoft.com/office/officeart/2005/8/layout/cycle2"/>
    <dgm:cxn modelId="{1F7CB8E5-32DD-428C-8170-9E9F5E70E917}" srcId="{73B4A4B0-38E9-42D7-A7CD-D27BBC280A40}" destId="{2CCE4088-3A20-4028-A3CE-69E68A7F5130}" srcOrd="1" destOrd="0" parTransId="{3109448F-E5E3-4039-B992-3C0B4457C6F9}" sibTransId="{D86ABE4F-03F2-4868-8C8E-5EED9E954E81}"/>
    <dgm:cxn modelId="{3BEADFB2-C6CB-4A19-BC06-8D3CE9330443}" type="presOf" srcId="{73B4A4B0-38E9-42D7-A7CD-D27BBC280A40}" destId="{0DDFBA41-789D-4B0B-9701-3E4C2369562B}" srcOrd="0" destOrd="0" presId="urn:microsoft.com/office/officeart/2005/8/layout/cycle2"/>
    <dgm:cxn modelId="{EFE0A4FB-BB03-4CE7-9D1E-2EC163EE6850}" srcId="{73B4A4B0-38E9-42D7-A7CD-D27BBC280A40}" destId="{5B560254-4FDE-4ED5-A312-5B7234AA26F4}" srcOrd="2" destOrd="0" parTransId="{CB703F57-BD54-448C-B370-F11025460A21}" sibTransId="{21D5AD27-7157-4368-A7FA-B2CFBF306B51}"/>
    <dgm:cxn modelId="{E5154BCE-06E6-4380-814B-DA6C6CFBE0E5}" type="presOf" srcId="{2CCE4088-3A20-4028-A3CE-69E68A7F5130}" destId="{A825CB58-9425-4EEB-9522-D90D600AE7AC}" srcOrd="0" destOrd="0" presId="urn:microsoft.com/office/officeart/2005/8/layout/cycle2"/>
    <dgm:cxn modelId="{E7D26853-1763-4076-8B5E-DE3C13620B2C}" type="presOf" srcId="{CB936D20-6614-4205-A532-70E546E7440A}" destId="{60A2FD5C-16DA-4AC1-8136-28B227A02F88}" srcOrd="0" destOrd="0" presId="urn:microsoft.com/office/officeart/2005/8/layout/cycle2"/>
    <dgm:cxn modelId="{96DDB973-355B-4B0A-9029-82882DCC0E9F}" type="presOf" srcId="{D86ABE4F-03F2-4868-8C8E-5EED9E954E81}" destId="{D4C9B676-603B-4CD5-991C-DF68F6402C7E}" srcOrd="0" destOrd="0" presId="urn:microsoft.com/office/officeart/2005/8/layout/cycle2"/>
    <dgm:cxn modelId="{CB40BA5F-DC81-4E4E-B1EF-23B41C6DFACA}" type="presOf" srcId="{109234E6-3B65-47B9-B201-96D9637B7078}" destId="{691DF7A4-27EC-47F0-8011-A5039FEB75C9}" srcOrd="0" destOrd="0" presId="urn:microsoft.com/office/officeart/2005/8/layout/cycle2"/>
    <dgm:cxn modelId="{8F4E8DF7-73CE-4BCE-A59B-56E96CC82D5D}" type="presOf" srcId="{D86ABE4F-03F2-4868-8C8E-5EED9E954E81}" destId="{343FECEF-7510-4A7F-B0E5-C1B46B62F949}" srcOrd="1" destOrd="0" presId="urn:microsoft.com/office/officeart/2005/8/layout/cycle2"/>
    <dgm:cxn modelId="{F6E5DAF0-E49F-467C-A72C-99585AAA56D1}" type="presOf" srcId="{EB8B3531-C1B4-4FFC-A807-BA2B8B678B2E}" destId="{38D82078-531C-4CB0-B014-355631DF64AB}" srcOrd="1" destOrd="0" presId="urn:microsoft.com/office/officeart/2005/8/layout/cycle2"/>
    <dgm:cxn modelId="{F190B494-FFE7-4CEB-9E16-B7F7FCB0A877}" type="presParOf" srcId="{0DDFBA41-789D-4B0B-9701-3E4C2369562B}" destId="{476FF05D-9A42-4DD8-BFC8-444B4D2E4851}" srcOrd="0" destOrd="0" presId="urn:microsoft.com/office/officeart/2005/8/layout/cycle2"/>
    <dgm:cxn modelId="{C5456D8D-3B15-4FEC-8111-CA16DBC6AFA2}" type="presParOf" srcId="{0DDFBA41-789D-4B0B-9701-3E4C2369562B}" destId="{691DF7A4-27EC-47F0-8011-A5039FEB75C9}" srcOrd="1" destOrd="0" presId="urn:microsoft.com/office/officeart/2005/8/layout/cycle2"/>
    <dgm:cxn modelId="{6AE33D76-867B-46A9-B373-2442C2F7C7BF}" type="presParOf" srcId="{691DF7A4-27EC-47F0-8011-A5039FEB75C9}" destId="{983E9154-7917-4D2F-9C8B-9FDCB6470A68}" srcOrd="0" destOrd="0" presId="urn:microsoft.com/office/officeart/2005/8/layout/cycle2"/>
    <dgm:cxn modelId="{8AD60372-5D73-4C9A-885F-C94667E2E000}" type="presParOf" srcId="{0DDFBA41-789D-4B0B-9701-3E4C2369562B}" destId="{A825CB58-9425-4EEB-9522-D90D600AE7AC}" srcOrd="2" destOrd="0" presId="urn:microsoft.com/office/officeart/2005/8/layout/cycle2"/>
    <dgm:cxn modelId="{58F09367-F9DC-4E9D-BA5D-018C5E1556D7}" type="presParOf" srcId="{0DDFBA41-789D-4B0B-9701-3E4C2369562B}" destId="{D4C9B676-603B-4CD5-991C-DF68F6402C7E}" srcOrd="3" destOrd="0" presId="urn:microsoft.com/office/officeart/2005/8/layout/cycle2"/>
    <dgm:cxn modelId="{D80169FF-2EB4-4CF1-AB22-6A14C4A8F470}" type="presParOf" srcId="{D4C9B676-603B-4CD5-991C-DF68F6402C7E}" destId="{343FECEF-7510-4A7F-B0E5-C1B46B62F949}" srcOrd="0" destOrd="0" presId="urn:microsoft.com/office/officeart/2005/8/layout/cycle2"/>
    <dgm:cxn modelId="{5985FFD1-590C-4361-847F-19A63A0F0FD7}" type="presParOf" srcId="{0DDFBA41-789D-4B0B-9701-3E4C2369562B}" destId="{246F0051-0CB8-4A52-9C3C-D05186C6ADF9}" srcOrd="4" destOrd="0" presId="urn:microsoft.com/office/officeart/2005/8/layout/cycle2"/>
    <dgm:cxn modelId="{A75F26E2-F6B3-4D62-85CC-F1F042D3E42D}" type="presParOf" srcId="{0DDFBA41-789D-4B0B-9701-3E4C2369562B}" destId="{43410E56-0038-48DF-8871-A8A2038DA4DF}" srcOrd="5" destOrd="0" presId="urn:microsoft.com/office/officeart/2005/8/layout/cycle2"/>
    <dgm:cxn modelId="{9E155A2B-0648-4DBF-BA65-A3CAD48D91EA}" type="presParOf" srcId="{43410E56-0038-48DF-8871-A8A2038DA4DF}" destId="{74D11F45-F5CB-438F-8776-2C1673176EEB}" srcOrd="0" destOrd="0" presId="urn:microsoft.com/office/officeart/2005/8/layout/cycle2"/>
    <dgm:cxn modelId="{AEAFCA5D-E93A-4101-B4DD-9B93ED5807BA}" type="presParOf" srcId="{0DDFBA41-789D-4B0B-9701-3E4C2369562B}" destId="{60A2FD5C-16DA-4AC1-8136-28B227A02F88}" srcOrd="6" destOrd="0" presId="urn:microsoft.com/office/officeart/2005/8/layout/cycle2"/>
    <dgm:cxn modelId="{B2A25963-3E34-4F6F-82AC-2640F580B250}" type="presParOf" srcId="{0DDFBA41-789D-4B0B-9701-3E4C2369562B}" destId="{1286F6CE-BA0B-4A91-A517-0CFA10F6C07E}" srcOrd="7" destOrd="0" presId="urn:microsoft.com/office/officeart/2005/8/layout/cycle2"/>
    <dgm:cxn modelId="{2402F023-480A-4A49-AF04-80ADFDB30D28}" type="presParOf" srcId="{1286F6CE-BA0B-4A91-A517-0CFA10F6C07E}" destId="{38D82078-531C-4CB0-B014-355631DF64AB}"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26E4A9E-844F-4138-888F-831F80E95F0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zh-TW" altLang="en-US"/>
        </a:p>
      </dgm:t>
    </dgm:pt>
    <dgm:pt modelId="{DCCC9DB2-65A4-4D2F-BE49-070759EBDF65}">
      <dgm:prSet phldrT="[文字]" custT="1"/>
      <dgm:spPr/>
      <dgm:t>
        <a:bodyPr/>
        <a:lstStyle/>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品格力</a:t>
          </a:r>
          <a:endParaRPr lang="zh-TW" altLang="en-US" sz="2400" b="1" dirty="0">
            <a:solidFill>
              <a:srgbClr val="0000FF"/>
            </a:solidFill>
            <a:latin typeface="微軟正黑體" panose="020B0604030504040204" pitchFamily="34" charset="-120"/>
            <a:ea typeface="微軟正黑體" panose="020B0604030504040204" pitchFamily="34" charset="-120"/>
          </a:endParaRPr>
        </a:p>
      </dgm:t>
    </dgm:pt>
    <dgm:pt modelId="{46EEBD52-2410-4865-B580-64625368D3F9}" type="parTrans" cxnId="{E75BB40A-9FFE-4CAD-BFC1-2CC4784727E1}">
      <dgm:prSet/>
      <dgm:spPr/>
      <dgm:t>
        <a:bodyPr/>
        <a:lstStyle/>
        <a:p>
          <a:pPr algn="ctr"/>
          <a:endParaRPr lang="zh-TW" altLang="en-US" sz="2400" b="1">
            <a:solidFill>
              <a:srgbClr val="0000FF"/>
            </a:solidFill>
            <a:latin typeface="微軟正黑體" panose="020B0604030504040204" pitchFamily="34" charset="-120"/>
            <a:ea typeface="微軟正黑體" panose="020B0604030504040204" pitchFamily="34" charset="-120"/>
          </a:endParaRPr>
        </a:p>
      </dgm:t>
    </dgm:pt>
    <dgm:pt modelId="{7BD490E8-A799-44C7-8960-2824464C0FE2}" type="sibTrans" cxnId="{E75BB40A-9FFE-4CAD-BFC1-2CC4784727E1}">
      <dgm:prSet/>
      <dgm:spPr/>
      <dgm:t>
        <a:bodyPr/>
        <a:lstStyle/>
        <a:p>
          <a:pPr algn="ctr"/>
          <a:endParaRPr lang="zh-TW" altLang="en-US" sz="2400" b="1">
            <a:solidFill>
              <a:srgbClr val="0000FF"/>
            </a:solidFill>
            <a:latin typeface="微軟正黑體" panose="020B0604030504040204" pitchFamily="34" charset="-120"/>
            <a:ea typeface="微軟正黑體" panose="020B0604030504040204" pitchFamily="34" charset="-120"/>
          </a:endParaRPr>
        </a:p>
      </dgm:t>
    </dgm:pt>
    <dgm:pt modelId="{F102F918-8BEC-4B0E-9E49-036976CE665F}">
      <dgm:prSet phldrT="[文字]" custT="1"/>
      <dgm:spPr/>
      <dgm:t>
        <a:bodyPr/>
        <a:lstStyle/>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技術力</a:t>
          </a:r>
          <a:endParaRPr lang="zh-TW" altLang="en-US" sz="2400" b="1" dirty="0">
            <a:solidFill>
              <a:srgbClr val="0000FF"/>
            </a:solidFill>
            <a:latin typeface="微軟正黑體" panose="020B0604030504040204" pitchFamily="34" charset="-120"/>
            <a:ea typeface="微軟正黑體" panose="020B0604030504040204" pitchFamily="34" charset="-120"/>
          </a:endParaRPr>
        </a:p>
      </dgm:t>
    </dgm:pt>
    <dgm:pt modelId="{3D7A11EA-4421-4C85-A37F-A6398B9367C7}" type="parTrans" cxnId="{E7F78642-6ADE-43F9-BF35-19F80110A7BF}">
      <dgm:prSet/>
      <dgm:spPr/>
      <dgm:t>
        <a:bodyPr/>
        <a:lstStyle/>
        <a:p>
          <a:pPr algn="ctr"/>
          <a:endParaRPr lang="zh-TW" altLang="en-US" sz="2400" b="1">
            <a:solidFill>
              <a:srgbClr val="0000FF"/>
            </a:solidFill>
            <a:latin typeface="微軟正黑體" panose="020B0604030504040204" pitchFamily="34" charset="-120"/>
            <a:ea typeface="微軟正黑體" panose="020B0604030504040204" pitchFamily="34" charset="-120"/>
          </a:endParaRPr>
        </a:p>
      </dgm:t>
    </dgm:pt>
    <dgm:pt modelId="{0BD5A030-90D1-4B19-9EE8-25305478A10F}" type="sibTrans" cxnId="{E7F78642-6ADE-43F9-BF35-19F80110A7BF}">
      <dgm:prSet/>
      <dgm:spPr/>
      <dgm:t>
        <a:bodyPr/>
        <a:lstStyle/>
        <a:p>
          <a:pPr algn="ctr"/>
          <a:endParaRPr lang="zh-TW" altLang="en-US" sz="2400" b="1">
            <a:solidFill>
              <a:srgbClr val="0000FF"/>
            </a:solidFill>
            <a:latin typeface="微軟正黑體" panose="020B0604030504040204" pitchFamily="34" charset="-120"/>
            <a:ea typeface="微軟正黑體" panose="020B0604030504040204" pitchFamily="34" charset="-120"/>
          </a:endParaRPr>
        </a:p>
      </dgm:t>
    </dgm:pt>
    <dgm:pt modelId="{5F8FD58D-4802-4D38-AA4A-3CBBACE2049B}">
      <dgm:prSet phldrT="[文字]" custT="1"/>
      <dgm:spPr/>
      <dgm:t>
        <a:bodyPr/>
        <a:lstStyle/>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學習力</a:t>
          </a:r>
          <a:endParaRPr lang="zh-TW" altLang="en-US" sz="2400" b="1" dirty="0">
            <a:solidFill>
              <a:srgbClr val="0000FF"/>
            </a:solidFill>
            <a:latin typeface="微軟正黑體" panose="020B0604030504040204" pitchFamily="34" charset="-120"/>
            <a:ea typeface="微軟正黑體" panose="020B0604030504040204" pitchFamily="34" charset="-120"/>
          </a:endParaRPr>
        </a:p>
      </dgm:t>
    </dgm:pt>
    <dgm:pt modelId="{57180AF0-2B5B-4857-948B-C9EC0A30D2CF}" type="parTrans" cxnId="{CD797809-1AFB-40A8-9032-E90CAD5E2FA0}">
      <dgm:prSet/>
      <dgm:spPr/>
      <dgm:t>
        <a:bodyPr/>
        <a:lstStyle/>
        <a:p>
          <a:pPr algn="ctr"/>
          <a:endParaRPr lang="zh-TW" altLang="en-US" sz="2400" b="1">
            <a:solidFill>
              <a:srgbClr val="0000FF"/>
            </a:solidFill>
            <a:latin typeface="微軟正黑體" panose="020B0604030504040204" pitchFamily="34" charset="-120"/>
            <a:ea typeface="微軟正黑體" panose="020B0604030504040204" pitchFamily="34" charset="-120"/>
          </a:endParaRPr>
        </a:p>
      </dgm:t>
    </dgm:pt>
    <dgm:pt modelId="{D68194B9-08E4-4F9A-A031-3B44F50F1B08}" type="sibTrans" cxnId="{CD797809-1AFB-40A8-9032-E90CAD5E2FA0}">
      <dgm:prSet/>
      <dgm:spPr/>
      <dgm:t>
        <a:bodyPr/>
        <a:lstStyle/>
        <a:p>
          <a:pPr algn="ctr"/>
          <a:endParaRPr lang="zh-TW" altLang="en-US" sz="2400" b="1">
            <a:solidFill>
              <a:srgbClr val="0000FF"/>
            </a:solidFill>
            <a:latin typeface="微軟正黑體" panose="020B0604030504040204" pitchFamily="34" charset="-120"/>
            <a:ea typeface="微軟正黑體" panose="020B0604030504040204" pitchFamily="34" charset="-120"/>
          </a:endParaRPr>
        </a:p>
      </dgm:t>
    </dgm:pt>
    <dgm:pt modelId="{35130C5E-CFC6-4C49-8BEE-59186078687F}">
      <dgm:prSet phldrT="[文字]" custT="1"/>
      <dgm:spPr/>
      <dgm:t>
        <a:bodyPr/>
        <a:lstStyle/>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競爭力</a:t>
          </a:r>
          <a:endParaRPr lang="zh-TW" altLang="en-US" sz="2400" b="1" dirty="0">
            <a:solidFill>
              <a:srgbClr val="0000FF"/>
            </a:solidFill>
            <a:latin typeface="微軟正黑體" panose="020B0604030504040204" pitchFamily="34" charset="-120"/>
            <a:ea typeface="微軟正黑體" panose="020B0604030504040204" pitchFamily="34" charset="-120"/>
          </a:endParaRPr>
        </a:p>
      </dgm:t>
    </dgm:pt>
    <dgm:pt modelId="{52930C7F-30FC-420E-A583-3EE7E3805946}" type="parTrans" cxnId="{02664A39-FF62-4743-87E4-76D52C43AAAD}">
      <dgm:prSet/>
      <dgm:spPr/>
      <dgm:t>
        <a:bodyPr/>
        <a:lstStyle/>
        <a:p>
          <a:pPr algn="ctr"/>
          <a:endParaRPr lang="zh-TW" altLang="en-US" sz="2400" b="1">
            <a:solidFill>
              <a:srgbClr val="0000FF"/>
            </a:solidFill>
            <a:latin typeface="微軟正黑體" panose="020B0604030504040204" pitchFamily="34" charset="-120"/>
            <a:ea typeface="微軟正黑體" panose="020B0604030504040204" pitchFamily="34" charset="-120"/>
          </a:endParaRPr>
        </a:p>
      </dgm:t>
    </dgm:pt>
    <dgm:pt modelId="{60D0A2CF-7B37-4F41-BEE7-0C93B2F78152}" type="sibTrans" cxnId="{02664A39-FF62-4743-87E4-76D52C43AAAD}">
      <dgm:prSet/>
      <dgm:spPr/>
      <dgm:t>
        <a:bodyPr/>
        <a:lstStyle/>
        <a:p>
          <a:pPr algn="ctr"/>
          <a:endParaRPr lang="zh-TW" altLang="en-US" sz="2400" b="1">
            <a:solidFill>
              <a:srgbClr val="0000FF"/>
            </a:solidFill>
            <a:latin typeface="微軟正黑體" panose="020B0604030504040204" pitchFamily="34" charset="-120"/>
            <a:ea typeface="微軟正黑體" panose="020B0604030504040204" pitchFamily="34" charset="-120"/>
          </a:endParaRPr>
        </a:p>
      </dgm:t>
    </dgm:pt>
    <dgm:pt modelId="{D447F02D-5CB6-4C92-85D2-5E843BEC03A1}" type="pres">
      <dgm:prSet presAssocID="{226E4A9E-844F-4138-888F-831F80E95F0D}" presName="cycle" presStyleCnt="0">
        <dgm:presLayoutVars>
          <dgm:dir/>
          <dgm:resizeHandles val="exact"/>
        </dgm:presLayoutVars>
      </dgm:prSet>
      <dgm:spPr/>
      <dgm:t>
        <a:bodyPr/>
        <a:lstStyle/>
        <a:p>
          <a:endParaRPr lang="zh-TW" altLang="en-US"/>
        </a:p>
      </dgm:t>
    </dgm:pt>
    <dgm:pt modelId="{07BF1294-E69A-4612-A2AA-4F630A63CE65}" type="pres">
      <dgm:prSet presAssocID="{DCCC9DB2-65A4-4D2F-BE49-070759EBDF65}" presName="dummy" presStyleCnt="0"/>
      <dgm:spPr/>
    </dgm:pt>
    <dgm:pt modelId="{6BA57DFE-C933-496B-A9E9-C9E55EC2AB15}" type="pres">
      <dgm:prSet presAssocID="{DCCC9DB2-65A4-4D2F-BE49-070759EBDF65}" presName="node" presStyleLbl="revTx" presStyleIdx="0" presStyleCnt="4">
        <dgm:presLayoutVars>
          <dgm:bulletEnabled val="1"/>
        </dgm:presLayoutVars>
      </dgm:prSet>
      <dgm:spPr/>
      <dgm:t>
        <a:bodyPr/>
        <a:lstStyle/>
        <a:p>
          <a:endParaRPr lang="zh-TW" altLang="en-US"/>
        </a:p>
      </dgm:t>
    </dgm:pt>
    <dgm:pt modelId="{00E30BA5-C2BF-40FD-BB30-B805619E567F}" type="pres">
      <dgm:prSet presAssocID="{7BD490E8-A799-44C7-8960-2824464C0FE2}" presName="sibTrans" presStyleLbl="node1" presStyleIdx="0" presStyleCnt="4"/>
      <dgm:spPr/>
      <dgm:t>
        <a:bodyPr/>
        <a:lstStyle/>
        <a:p>
          <a:endParaRPr lang="zh-TW" altLang="en-US"/>
        </a:p>
      </dgm:t>
    </dgm:pt>
    <dgm:pt modelId="{241CDEF5-3027-4765-A628-B6D5B4E15E7D}" type="pres">
      <dgm:prSet presAssocID="{F102F918-8BEC-4B0E-9E49-036976CE665F}" presName="dummy" presStyleCnt="0"/>
      <dgm:spPr/>
    </dgm:pt>
    <dgm:pt modelId="{7310BFE7-1534-410F-9420-787AD51B3D3B}" type="pres">
      <dgm:prSet presAssocID="{F102F918-8BEC-4B0E-9E49-036976CE665F}" presName="node" presStyleLbl="revTx" presStyleIdx="1" presStyleCnt="4">
        <dgm:presLayoutVars>
          <dgm:bulletEnabled val="1"/>
        </dgm:presLayoutVars>
      </dgm:prSet>
      <dgm:spPr/>
      <dgm:t>
        <a:bodyPr/>
        <a:lstStyle/>
        <a:p>
          <a:endParaRPr lang="zh-TW" altLang="en-US"/>
        </a:p>
      </dgm:t>
    </dgm:pt>
    <dgm:pt modelId="{80BD400E-8227-4CCE-9A34-0CC660716E1A}" type="pres">
      <dgm:prSet presAssocID="{0BD5A030-90D1-4B19-9EE8-25305478A10F}" presName="sibTrans" presStyleLbl="node1" presStyleIdx="1" presStyleCnt="4"/>
      <dgm:spPr/>
      <dgm:t>
        <a:bodyPr/>
        <a:lstStyle/>
        <a:p>
          <a:endParaRPr lang="zh-TW" altLang="en-US"/>
        </a:p>
      </dgm:t>
    </dgm:pt>
    <dgm:pt modelId="{13F7388F-3FDA-4B5D-94F2-9F8D9D1BB7B2}" type="pres">
      <dgm:prSet presAssocID="{5F8FD58D-4802-4D38-AA4A-3CBBACE2049B}" presName="dummy" presStyleCnt="0"/>
      <dgm:spPr/>
    </dgm:pt>
    <dgm:pt modelId="{06B8588F-F397-4FDB-A576-6C55730984FA}" type="pres">
      <dgm:prSet presAssocID="{5F8FD58D-4802-4D38-AA4A-3CBBACE2049B}" presName="node" presStyleLbl="revTx" presStyleIdx="2" presStyleCnt="4">
        <dgm:presLayoutVars>
          <dgm:bulletEnabled val="1"/>
        </dgm:presLayoutVars>
      </dgm:prSet>
      <dgm:spPr/>
      <dgm:t>
        <a:bodyPr/>
        <a:lstStyle/>
        <a:p>
          <a:endParaRPr lang="zh-TW" altLang="en-US"/>
        </a:p>
      </dgm:t>
    </dgm:pt>
    <dgm:pt modelId="{2C60456F-988E-4942-8B8D-FBEB4AB6784D}" type="pres">
      <dgm:prSet presAssocID="{D68194B9-08E4-4F9A-A031-3B44F50F1B08}" presName="sibTrans" presStyleLbl="node1" presStyleIdx="2" presStyleCnt="4"/>
      <dgm:spPr/>
      <dgm:t>
        <a:bodyPr/>
        <a:lstStyle/>
        <a:p>
          <a:endParaRPr lang="zh-TW" altLang="en-US"/>
        </a:p>
      </dgm:t>
    </dgm:pt>
    <dgm:pt modelId="{D0F828FB-95E5-464A-B132-E520B802BE88}" type="pres">
      <dgm:prSet presAssocID="{35130C5E-CFC6-4C49-8BEE-59186078687F}" presName="dummy" presStyleCnt="0"/>
      <dgm:spPr/>
    </dgm:pt>
    <dgm:pt modelId="{A421F0A1-EA54-4ED9-BB48-E475B4DD2F9E}" type="pres">
      <dgm:prSet presAssocID="{35130C5E-CFC6-4C49-8BEE-59186078687F}" presName="node" presStyleLbl="revTx" presStyleIdx="3" presStyleCnt="4">
        <dgm:presLayoutVars>
          <dgm:bulletEnabled val="1"/>
        </dgm:presLayoutVars>
      </dgm:prSet>
      <dgm:spPr/>
      <dgm:t>
        <a:bodyPr/>
        <a:lstStyle/>
        <a:p>
          <a:endParaRPr lang="zh-TW" altLang="en-US"/>
        </a:p>
      </dgm:t>
    </dgm:pt>
    <dgm:pt modelId="{828D3E1B-00DB-42A6-8CAC-7D86DFFFCE0B}" type="pres">
      <dgm:prSet presAssocID="{60D0A2CF-7B37-4F41-BEE7-0C93B2F78152}" presName="sibTrans" presStyleLbl="node1" presStyleIdx="3" presStyleCnt="4"/>
      <dgm:spPr/>
      <dgm:t>
        <a:bodyPr/>
        <a:lstStyle/>
        <a:p>
          <a:endParaRPr lang="zh-TW" altLang="en-US"/>
        </a:p>
      </dgm:t>
    </dgm:pt>
  </dgm:ptLst>
  <dgm:cxnLst>
    <dgm:cxn modelId="{02664A39-FF62-4743-87E4-76D52C43AAAD}" srcId="{226E4A9E-844F-4138-888F-831F80E95F0D}" destId="{35130C5E-CFC6-4C49-8BEE-59186078687F}" srcOrd="3" destOrd="0" parTransId="{52930C7F-30FC-420E-A583-3EE7E3805946}" sibTransId="{60D0A2CF-7B37-4F41-BEE7-0C93B2F78152}"/>
    <dgm:cxn modelId="{C1882B93-F867-40AB-9701-0381C691E0CE}" type="presOf" srcId="{F102F918-8BEC-4B0E-9E49-036976CE665F}" destId="{7310BFE7-1534-410F-9420-787AD51B3D3B}" srcOrd="0" destOrd="0" presId="urn:microsoft.com/office/officeart/2005/8/layout/cycle1"/>
    <dgm:cxn modelId="{5B09B5F7-06E3-45F2-83D0-FB11935000B8}" type="presOf" srcId="{60D0A2CF-7B37-4F41-BEE7-0C93B2F78152}" destId="{828D3E1B-00DB-42A6-8CAC-7D86DFFFCE0B}" srcOrd="0" destOrd="0" presId="urn:microsoft.com/office/officeart/2005/8/layout/cycle1"/>
    <dgm:cxn modelId="{E7F78642-6ADE-43F9-BF35-19F80110A7BF}" srcId="{226E4A9E-844F-4138-888F-831F80E95F0D}" destId="{F102F918-8BEC-4B0E-9E49-036976CE665F}" srcOrd="1" destOrd="0" parTransId="{3D7A11EA-4421-4C85-A37F-A6398B9367C7}" sibTransId="{0BD5A030-90D1-4B19-9EE8-25305478A10F}"/>
    <dgm:cxn modelId="{E75BB40A-9FFE-4CAD-BFC1-2CC4784727E1}" srcId="{226E4A9E-844F-4138-888F-831F80E95F0D}" destId="{DCCC9DB2-65A4-4D2F-BE49-070759EBDF65}" srcOrd="0" destOrd="0" parTransId="{46EEBD52-2410-4865-B580-64625368D3F9}" sibTransId="{7BD490E8-A799-44C7-8960-2824464C0FE2}"/>
    <dgm:cxn modelId="{C9516932-2F69-43DF-BD5F-AE25ACF2E14D}" type="presOf" srcId="{DCCC9DB2-65A4-4D2F-BE49-070759EBDF65}" destId="{6BA57DFE-C933-496B-A9E9-C9E55EC2AB15}" srcOrd="0" destOrd="0" presId="urn:microsoft.com/office/officeart/2005/8/layout/cycle1"/>
    <dgm:cxn modelId="{863BBD4A-4CF7-4B44-A00C-E5F31274747A}" type="presOf" srcId="{5F8FD58D-4802-4D38-AA4A-3CBBACE2049B}" destId="{06B8588F-F397-4FDB-A576-6C55730984FA}" srcOrd="0" destOrd="0" presId="urn:microsoft.com/office/officeart/2005/8/layout/cycle1"/>
    <dgm:cxn modelId="{7D888EA6-AD4F-4CCB-AFD7-9DDAB55B1759}" type="presOf" srcId="{0BD5A030-90D1-4B19-9EE8-25305478A10F}" destId="{80BD400E-8227-4CCE-9A34-0CC660716E1A}" srcOrd="0" destOrd="0" presId="urn:microsoft.com/office/officeart/2005/8/layout/cycle1"/>
    <dgm:cxn modelId="{CD797809-1AFB-40A8-9032-E90CAD5E2FA0}" srcId="{226E4A9E-844F-4138-888F-831F80E95F0D}" destId="{5F8FD58D-4802-4D38-AA4A-3CBBACE2049B}" srcOrd="2" destOrd="0" parTransId="{57180AF0-2B5B-4857-948B-C9EC0A30D2CF}" sibTransId="{D68194B9-08E4-4F9A-A031-3B44F50F1B08}"/>
    <dgm:cxn modelId="{EF2B145D-47C9-4D73-AB99-13F2D3E41746}" type="presOf" srcId="{7BD490E8-A799-44C7-8960-2824464C0FE2}" destId="{00E30BA5-C2BF-40FD-BB30-B805619E567F}" srcOrd="0" destOrd="0" presId="urn:microsoft.com/office/officeart/2005/8/layout/cycle1"/>
    <dgm:cxn modelId="{1AA11776-C05B-428D-AC27-B897C89A9408}" type="presOf" srcId="{35130C5E-CFC6-4C49-8BEE-59186078687F}" destId="{A421F0A1-EA54-4ED9-BB48-E475B4DD2F9E}" srcOrd="0" destOrd="0" presId="urn:microsoft.com/office/officeart/2005/8/layout/cycle1"/>
    <dgm:cxn modelId="{DA36E8B7-71CA-41F9-95CA-9ABBA22F68E8}" type="presOf" srcId="{D68194B9-08E4-4F9A-A031-3B44F50F1B08}" destId="{2C60456F-988E-4942-8B8D-FBEB4AB6784D}" srcOrd="0" destOrd="0" presId="urn:microsoft.com/office/officeart/2005/8/layout/cycle1"/>
    <dgm:cxn modelId="{A81AB911-D2C2-48E6-820B-25F13F3C14FE}" type="presOf" srcId="{226E4A9E-844F-4138-888F-831F80E95F0D}" destId="{D447F02D-5CB6-4C92-85D2-5E843BEC03A1}" srcOrd="0" destOrd="0" presId="urn:microsoft.com/office/officeart/2005/8/layout/cycle1"/>
    <dgm:cxn modelId="{9B19AF95-04AB-43A2-AD10-FA403A3CC34B}" type="presParOf" srcId="{D447F02D-5CB6-4C92-85D2-5E843BEC03A1}" destId="{07BF1294-E69A-4612-A2AA-4F630A63CE65}" srcOrd="0" destOrd="0" presId="urn:microsoft.com/office/officeart/2005/8/layout/cycle1"/>
    <dgm:cxn modelId="{1F1E3B79-4E40-4CA0-A93A-F80ACBF50BD4}" type="presParOf" srcId="{D447F02D-5CB6-4C92-85D2-5E843BEC03A1}" destId="{6BA57DFE-C933-496B-A9E9-C9E55EC2AB15}" srcOrd="1" destOrd="0" presId="urn:microsoft.com/office/officeart/2005/8/layout/cycle1"/>
    <dgm:cxn modelId="{896CDE13-90F9-4A10-A01B-A1A4DE361D81}" type="presParOf" srcId="{D447F02D-5CB6-4C92-85D2-5E843BEC03A1}" destId="{00E30BA5-C2BF-40FD-BB30-B805619E567F}" srcOrd="2" destOrd="0" presId="urn:microsoft.com/office/officeart/2005/8/layout/cycle1"/>
    <dgm:cxn modelId="{CAD1A9ED-00DC-4D3E-9C01-DADB2DF911B0}" type="presParOf" srcId="{D447F02D-5CB6-4C92-85D2-5E843BEC03A1}" destId="{241CDEF5-3027-4765-A628-B6D5B4E15E7D}" srcOrd="3" destOrd="0" presId="urn:microsoft.com/office/officeart/2005/8/layout/cycle1"/>
    <dgm:cxn modelId="{2F75DB0F-07D9-48E3-8608-F16CDF3DDE0A}" type="presParOf" srcId="{D447F02D-5CB6-4C92-85D2-5E843BEC03A1}" destId="{7310BFE7-1534-410F-9420-787AD51B3D3B}" srcOrd="4" destOrd="0" presId="urn:microsoft.com/office/officeart/2005/8/layout/cycle1"/>
    <dgm:cxn modelId="{4AA6764F-7DFD-42D6-BEDF-B17C26EF7444}" type="presParOf" srcId="{D447F02D-5CB6-4C92-85D2-5E843BEC03A1}" destId="{80BD400E-8227-4CCE-9A34-0CC660716E1A}" srcOrd="5" destOrd="0" presId="urn:microsoft.com/office/officeart/2005/8/layout/cycle1"/>
    <dgm:cxn modelId="{992B69F4-0144-424A-8567-A2EC07FA6486}" type="presParOf" srcId="{D447F02D-5CB6-4C92-85D2-5E843BEC03A1}" destId="{13F7388F-3FDA-4B5D-94F2-9F8D9D1BB7B2}" srcOrd="6" destOrd="0" presId="urn:microsoft.com/office/officeart/2005/8/layout/cycle1"/>
    <dgm:cxn modelId="{212E17BB-60C1-4747-B0BA-1A0B3447C2DB}" type="presParOf" srcId="{D447F02D-5CB6-4C92-85D2-5E843BEC03A1}" destId="{06B8588F-F397-4FDB-A576-6C55730984FA}" srcOrd="7" destOrd="0" presId="urn:microsoft.com/office/officeart/2005/8/layout/cycle1"/>
    <dgm:cxn modelId="{4D371134-9B30-49D8-BF2E-FC073E164B83}" type="presParOf" srcId="{D447F02D-5CB6-4C92-85D2-5E843BEC03A1}" destId="{2C60456F-988E-4942-8B8D-FBEB4AB6784D}" srcOrd="8" destOrd="0" presId="urn:microsoft.com/office/officeart/2005/8/layout/cycle1"/>
    <dgm:cxn modelId="{48532110-BF27-4386-A6E5-BB9D6B97B417}" type="presParOf" srcId="{D447F02D-5CB6-4C92-85D2-5E843BEC03A1}" destId="{D0F828FB-95E5-464A-B132-E520B802BE88}" srcOrd="9" destOrd="0" presId="urn:microsoft.com/office/officeart/2005/8/layout/cycle1"/>
    <dgm:cxn modelId="{DC7D2A29-38F3-4C94-B3AE-2D0F471B419E}" type="presParOf" srcId="{D447F02D-5CB6-4C92-85D2-5E843BEC03A1}" destId="{A421F0A1-EA54-4ED9-BB48-E475B4DD2F9E}" srcOrd="10" destOrd="0" presId="urn:microsoft.com/office/officeart/2005/8/layout/cycle1"/>
    <dgm:cxn modelId="{F0D18E60-2B6A-46F8-B912-A3752193666B}" type="presParOf" srcId="{D447F02D-5CB6-4C92-85D2-5E843BEC03A1}" destId="{828D3E1B-00DB-42A6-8CAC-7D86DFFFCE0B}" srcOrd="11"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EA1D39-1A8A-4EF9-9142-F2D727628C40}"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zh-TW" altLang="en-US"/>
        </a:p>
      </dgm:t>
    </dgm:pt>
    <dgm:pt modelId="{574C2B9E-0571-4B39-89E3-8E64D098C737}">
      <dgm:prSet phldrT="[文字]" custT="1"/>
      <dgm:spPr>
        <a:xfrm>
          <a:off x="1276400" y="744270"/>
          <a:ext cx="914298" cy="914298"/>
        </a:xfrm>
        <a:solidFill>
          <a:srgbClr val="ED7D31">
            <a:lumMod val="50000"/>
          </a:srgbClr>
        </a:solidFill>
        <a:ln w="1270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gm:spPr>
      <dgm:t>
        <a:bodyPr/>
        <a:lstStyle/>
        <a:p>
          <a:pPr>
            <a:lnSpc>
              <a:spcPct val="70000"/>
            </a:lnSpc>
            <a:spcBef>
              <a:spcPts val="0"/>
            </a:spcBef>
            <a:spcAft>
              <a:spcPts val="0"/>
            </a:spcAft>
          </a:pPr>
          <a:r>
            <a:rPr lang="zh-TW" altLang="en-US" sz="2000" b="1" dirty="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rPr>
            <a:t>敬業樂群</a:t>
          </a:r>
        </a:p>
      </dgm:t>
    </dgm:pt>
    <dgm:pt modelId="{AD3582C2-8BFD-4290-BD9A-0E234162D74C}" type="parTrans" cxnId="{2046CF7A-D6B4-4336-BFA7-D8D0E4019484}">
      <dgm:prSet/>
      <dgm:spPr/>
      <dgm:t>
        <a:bodyPr/>
        <a:lstStyle/>
        <a:p>
          <a:pPr>
            <a:lnSpc>
              <a:spcPct val="70000"/>
            </a:lnSpc>
            <a:spcBef>
              <a:spcPts val="0"/>
            </a:spcBef>
            <a:spcAft>
              <a:spcPts val="0"/>
            </a:spcAft>
          </a:pPr>
          <a:endParaRPr lang="zh-TW" altLang="en-US" sz="1400" b="1">
            <a:latin typeface="微軟正黑體" panose="020B0604030504040204" pitchFamily="34" charset="-120"/>
            <a:ea typeface="微軟正黑體" panose="020B0604030504040204" pitchFamily="34" charset="-120"/>
          </a:endParaRPr>
        </a:p>
      </dgm:t>
    </dgm:pt>
    <dgm:pt modelId="{51334EFC-B4B0-4D22-AF5B-58341D147A5C}" type="sibTrans" cxnId="{2046CF7A-D6B4-4336-BFA7-D8D0E4019484}">
      <dgm:prSet/>
      <dgm:spPr/>
      <dgm:t>
        <a:bodyPr/>
        <a:lstStyle/>
        <a:p>
          <a:pPr>
            <a:lnSpc>
              <a:spcPct val="70000"/>
            </a:lnSpc>
            <a:spcBef>
              <a:spcPts val="0"/>
            </a:spcBef>
            <a:spcAft>
              <a:spcPts val="0"/>
            </a:spcAft>
          </a:pPr>
          <a:endParaRPr lang="zh-TW" altLang="en-US" sz="1400" b="1">
            <a:latin typeface="微軟正黑體" panose="020B0604030504040204" pitchFamily="34" charset="-120"/>
            <a:ea typeface="微軟正黑體" panose="020B0604030504040204" pitchFamily="34" charset="-120"/>
          </a:endParaRPr>
        </a:p>
      </dgm:t>
    </dgm:pt>
    <dgm:pt modelId="{F4DAF32E-2350-4961-9DCC-C4178944AA34}">
      <dgm:prSet phldrT="[文字]" custT="1"/>
      <dgm:spPr>
        <a:xfrm>
          <a:off x="1379049" y="-55631"/>
          <a:ext cx="709001" cy="709001"/>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gm:spPr>
      <dgm:t>
        <a:bodyPr/>
        <a:lstStyle/>
        <a:p>
          <a:pPr>
            <a:lnSpc>
              <a:spcPct val="100000"/>
            </a:lnSpc>
            <a:spcBef>
              <a:spcPts val="0"/>
            </a:spcBef>
            <a:spcAft>
              <a:spcPts val="0"/>
            </a:spcAft>
          </a:pPr>
          <a:r>
            <a:rPr lang="zh-TW" altLang="en-US" sz="1600" b="1" dirty="0" smtClean="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rPr>
            <a:t>活力</a:t>
          </a:r>
          <a:endParaRPr lang="zh-TW" altLang="en-US" sz="1600" b="1" dirty="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endParaRPr>
        </a:p>
      </dgm:t>
    </dgm:pt>
    <dgm:pt modelId="{1015F0AB-2AE9-4783-ADE4-1159D0F083FE}" type="parTrans" cxnId="{3B790FDB-A7B5-484B-9C07-D65F36C096C3}">
      <dgm:prSet/>
      <dgm:spPr/>
      <dgm:t>
        <a:bodyPr/>
        <a:lstStyle/>
        <a:p>
          <a:pPr>
            <a:lnSpc>
              <a:spcPct val="70000"/>
            </a:lnSpc>
            <a:spcBef>
              <a:spcPts val="0"/>
            </a:spcBef>
            <a:spcAft>
              <a:spcPts val="0"/>
            </a:spcAft>
          </a:pPr>
          <a:endParaRPr lang="zh-TW" altLang="en-US" sz="1400" b="1">
            <a:latin typeface="微軟正黑體" panose="020B0604030504040204" pitchFamily="34" charset="-120"/>
            <a:ea typeface="微軟正黑體" panose="020B0604030504040204" pitchFamily="34" charset="-120"/>
          </a:endParaRPr>
        </a:p>
      </dgm:t>
    </dgm:pt>
    <dgm:pt modelId="{B4952356-6BDB-486A-A3D4-08DB502AF0D2}" type="sibTrans" cxnId="{3B790FDB-A7B5-484B-9C07-D65F36C096C3}">
      <dgm:prSet/>
      <dgm:spPr>
        <a:xfrm>
          <a:off x="809561" y="277431"/>
          <a:ext cx="1847976" cy="1847976"/>
        </a:xfrm>
        <a:solidFill>
          <a:srgbClr val="ED7D31">
            <a:hueOff val="0"/>
            <a:satOff val="0"/>
            <a:lumOff val="0"/>
            <a:alphaOff val="0"/>
          </a:srgbClr>
        </a:solidFill>
        <a:ln>
          <a:noFill/>
        </a:ln>
        <a:effectLst/>
      </dgm:spPr>
      <dgm:t>
        <a:bodyPr/>
        <a:lstStyle/>
        <a:p>
          <a:pPr>
            <a:lnSpc>
              <a:spcPct val="70000"/>
            </a:lnSpc>
            <a:spcBef>
              <a:spcPts val="0"/>
            </a:spcBef>
            <a:spcAft>
              <a:spcPts val="0"/>
            </a:spcAft>
          </a:pPr>
          <a:endParaRPr lang="zh-TW" altLang="en-US" sz="1400" b="1">
            <a:latin typeface="微軟正黑體" panose="020B0604030504040204" pitchFamily="34" charset="-120"/>
            <a:ea typeface="微軟正黑體" panose="020B0604030504040204" pitchFamily="34" charset="-120"/>
          </a:endParaRPr>
        </a:p>
      </dgm:t>
    </dgm:pt>
    <dgm:pt modelId="{A7C21BAD-2B54-4073-9B0E-E167ADDA1548}">
      <dgm:prSet phldrT="[文字]" custT="1"/>
      <dgm:spPr>
        <a:xfrm>
          <a:off x="2281599" y="846919"/>
          <a:ext cx="709001" cy="709001"/>
        </a:xfrm>
        <a:solidFill>
          <a:srgbClr val="70AD47"/>
        </a:solidFill>
        <a:ln w="1270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gm:spPr>
      <dgm:t>
        <a:bodyPr/>
        <a:lstStyle/>
        <a:p>
          <a:pPr>
            <a:lnSpc>
              <a:spcPct val="100000"/>
            </a:lnSpc>
            <a:spcBef>
              <a:spcPts val="0"/>
            </a:spcBef>
            <a:spcAft>
              <a:spcPts val="0"/>
            </a:spcAft>
          </a:pPr>
          <a:r>
            <a:rPr lang="zh-TW" altLang="en-US" sz="1600" b="1" dirty="0" smtClean="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rPr>
            <a:t>專業</a:t>
          </a:r>
          <a:endParaRPr lang="zh-TW" altLang="en-US" sz="1600" b="1" dirty="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endParaRPr>
        </a:p>
      </dgm:t>
    </dgm:pt>
    <dgm:pt modelId="{1189B253-4DE6-4318-9BEF-ADA7C8E7AEB4}" type="parTrans" cxnId="{E88FD8D8-13C6-4973-AD01-287D9B90325E}">
      <dgm:prSet/>
      <dgm:spPr/>
      <dgm:t>
        <a:bodyPr/>
        <a:lstStyle/>
        <a:p>
          <a:pPr>
            <a:lnSpc>
              <a:spcPct val="70000"/>
            </a:lnSpc>
            <a:spcBef>
              <a:spcPts val="0"/>
            </a:spcBef>
            <a:spcAft>
              <a:spcPts val="0"/>
            </a:spcAft>
          </a:pPr>
          <a:endParaRPr lang="zh-TW" altLang="en-US" sz="1400" b="1">
            <a:latin typeface="微軟正黑體" panose="020B0604030504040204" pitchFamily="34" charset="-120"/>
            <a:ea typeface="微軟正黑體" panose="020B0604030504040204" pitchFamily="34" charset="-120"/>
          </a:endParaRPr>
        </a:p>
      </dgm:t>
    </dgm:pt>
    <dgm:pt modelId="{6BFE2092-0E35-4E64-9047-6A7D887F1D85}" type="sibTrans" cxnId="{E88FD8D8-13C6-4973-AD01-287D9B90325E}">
      <dgm:prSet/>
      <dgm:spPr>
        <a:xfrm>
          <a:off x="809561" y="277431"/>
          <a:ext cx="1847976" cy="1847976"/>
        </a:xfrm>
        <a:solidFill>
          <a:srgbClr val="A5A5A5">
            <a:hueOff val="0"/>
            <a:satOff val="0"/>
            <a:lumOff val="0"/>
            <a:alphaOff val="0"/>
          </a:srgbClr>
        </a:solidFill>
        <a:ln>
          <a:noFill/>
        </a:ln>
        <a:effectLst/>
      </dgm:spPr>
      <dgm:t>
        <a:bodyPr/>
        <a:lstStyle/>
        <a:p>
          <a:pPr>
            <a:lnSpc>
              <a:spcPct val="70000"/>
            </a:lnSpc>
            <a:spcBef>
              <a:spcPts val="0"/>
            </a:spcBef>
            <a:spcAft>
              <a:spcPts val="0"/>
            </a:spcAft>
          </a:pPr>
          <a:endParaRPr lang="zh-TW" altLang="en-US" sz="1400" b="1">
            <a:latin typeface="微軟正黑體" panose="020B0604030504040204" pitchFamily="34" charset="-120"/>
            <a:ea typeface="微軟正黑體" panose="020B0604030504040204" pitchFamily="34" charset="-120"/>
          </a:endParaRPr>
        </a:p>
      </dgm:t>
    </dgm:pt>
    <dgm:pt modelId="{60B0D755-7218-4859-AE5E-9E087082AF42}">
      <dgm:prSet phldrT="[文字]" custT="1"/>
      <dgm:spPr>
        <a:xfrm>
          <a:off x="1379049" y="1749469"/>
          <a:ext cx="709001" cy="709001"/>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gm:spPr>
      <dgm:t>
        <a:bodyPr/>
        <a:lstStyle/>
        <a:p>
          <a:pPr>
            <a:lnSpc>
              <a:spcPct val="100000"/>
            </a:lnSpc>
            <a:spcBef>
              <a:spcPts val="0"/>
            </a:spcBef>
            <a:spcAft>
              <a:spcPts val="0"/>
            </a:spcAft>
          </a:pPr>
          <a:r>
            <a:rPr lang="zh-TW" altLang="en-US" sz="1600" b="1" dirty="0" smtClean="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rPr>
            <a:t>多元</a:t>
          </a:r>
          <a:endParaRPr lang="zh-TW" altLang="en-US" sz="1600" b="1" dirty="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endParaRPr>
        </a:p>
      </dgm:t>
    </dgm:pt>
    <dgm:pt modelId="{ECAFC6C7-5859-4FD8-BC93-92C901734CC2}" type="parTrans" cxnId="{5C9E7977-1A29-4CED-A145-7E90ED017ED4}">
      <dgm:prSet/>
      <dgm:spPr/>
      <dgm:t>
        <a:bodyPr/>
        <a:lstStyle/>
        <a:p>
          <a:pPr>
            <a:lnSpc>
              <a:spcPct val="70000"/>
            </a:lnSpc>
            <a:spcBef>
              <a:spcPts val="0"/>
            </a:spcBef>
            <a:spcAft>
              <a:spcPts val="0"/>
            </a:spcAft>
          </a:pPr>
          <a:endParaRPr lang="zh-TW" altLang="en-US" sz="1400" b="1">
            <a:latin typeface="微軟正黑體" panose="020B0604030504040204" pitchFamily="34" charset="-120"/>
            <a:ea typeface="微軟正黑體" panose="020B0604030504040204" pitchFamily="34" charset="-120"/>
          </a:endParaRPr>
        </a:p>
      </dgm:t>
    </dgm:pt>
    <dgm:pt modelId="{225557DC-E00D-4B6D-8DCC-3B9CBCA4466F}" type="sibTrans" cxnId="{5C9E7977-1A29-4CED-A145-7E90ED017ED4}">
      <dgm:prSet/>
      <dgm:spPr>
        <a:xfrm>
          <a:off x="809561" y="277431"/>
          <a:ext cx="1847976" cy="1847976"/>
        </a:xfrm>
        <a:solidFill>
          <a:srgbClr val="FFC000">
            <a:hueOff val="0"/>
            <a:satOff val="0"/>
            <a:lumOff val="0"/>
            <a:alphaOff val="0"/>
          </a:srgbClr>
        </a:solidFill>
        <a:ln>
          <a:noFill/>
        </a:ln>
        <a:effectLst/>
      </dgm:spPr>
      <dgm:t>
        <a:bodyPr/>
        <a:lstStyle/>
        <a:p>
          <a:pPr>
            <a:lnSpc>
              <a:spcPct val="70000"/>
            </a:lnSpc>
            <a:spcBef>
              <a:spcPts val="0"/>
            </a:spcBef>
            <a:spcAft>
              <a:spcPts val="0"/>
            </a:spcAft>
          </a:pPr>
          <a:endParaRPr lang="zh-TW" altLang="en-US" sz="1400" b="1">
            <a:latin typeface="微軟正黑體" panose="020B0604030504040204" pitchFamily="34" charset="-120"/>
            <a:ea typeface="微軟正黑體" panose="020B0604030504040204" pitchFamily="34" charset="-120"/>
          </a:endParaRPr>
        </a:p>
      </dgm:t>
    </dgm:pt>
    <dgm:pt modelId="{B0EA6FEE-FD7A-41AE-8225-E936624EE664}">
      <dgm:prSet phldrT="[文字]" custT="1"/>
      <dgm:spPr>
        <a:xfrm>
          <a:off x="476498" y="846919"/>
          <a:ext cx="709001" cy="709001"/>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gm:spPr>
      <dgm:t>
        <a:bodyPr/>
        <a:lstStyle/>
        <a:p>
          <a:pPr>
            <a:lnSpc>
              <a:spcPct val="100000"/>
            </a:lnSpc>
            <a:spcBef>
              <a:spcPts val="0"/>
            </a:spcBef>
            <a:spcAft>
              <a:spcPts val="0"/>
            </a:spcAft>
          </a:pPr>
          <a:r>
            <a:rPr lang="zh-TW" altLang="en-US" sz="1600" b="1" dirty="0" smtClean="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rPr>
            <a:t>創新</a:t>
          </a:r>
          <a:endParaRPr lang="zh-TW" altLang="en-US" sz="1600" b="1" dirty="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endParaRPr>
        </a:p>
      </dgm:t>
    </dgm:pt>
    <dgm:pt modelId="{461C2290-FDA4-473F-AC0F-7AB83CC60328}" type="parTrans" cxnId="{906960C7-4E4E-4D5A-A125-3ACFD9B6715B}">
      <dgm:prSet/>
      <dgm:spPr/>
      <dgm:t>
        <a:bodyPr/>
        <a:lstStyle/>
        <a:p>
          <a:pPr>
            <a:lnSpc>
              <a:spcPct val="70000"/>
            </a:lnSpc>
            <a:spcBef>
              <a:spcPts val="0"/>
            </a:spcBef>
            <a:spcAft>
              <a:spcPts val="0"/>
            </a:spcAft>
          </a:pPr>
          <a:endParaRPr lang="zh-TW" altLang="en-US" sz="1400" b="1">
            <a:latin typeface="微軟正黑體" panose="020B0604030504040204" pitchFamily="34" charset="-120"/>
            <a:ea typeface="微軟正黑體" panose="020B0604030504040204" pitchFamily="34" charset="-120"/>
          </a:endParaRPr>
        </a:p>
      </dgm:t>
    </dgm:pt>
    <dgm:pt modelId="{22555A6A-8FAE-48EA-9741-1A5F818B77EA}" type="sibTrans" cxnId="{906960C7-4E4E-4D5A-A125-3ACFD9B6715B}">
      <dgm:prSet/>
      <dgm:spPr>
        <a:xfrm>
          <a:off x="809561" y="277431"/>
          <a:ext cx="1847976" cy="1847976"/>
        </a:xfrm>
        <a:solidFill>
          <a:srgbClr val="4472C4">
            <a:hueOff val="0"/>
            <a:satOff val="0"/>
            <a:lumOff val="0"/>
            <a:alphaOff val="0"/>
          </a:srgbClr>
        </a:solidFill>
        <a:ln>
          <a:noFill/>
        </a:ln>
        <a:effectLst/>
      </dgm:spPr>
      <dgm:t>
        <a:bodyPr/>
        <a:lstStyle/>
        <a:p>
          <a:pPr>
            <a:lnSpc>
              <a:spcPct val="70000"/>
            </a:lnSpc>
            <a:spcBef>
              <a:spcPts val="0"/>
            </a:spcBef>
            <a:spcAft>
              <a:spcPts val="0"/>
            </a:spcAft>
          </a:pPr>
          <a:endParaRPr lang="zh-TW" altLang="en-US" sz="1400" b="1">
            <a:latin typeface="微軟正黑體" panose="020B0604030504040204" pitchFamily="34" charset="-120"/>
            <a:ea typeface="微軟正黑體" panose="020B0604030504040204" pitchFamily="34" charset="-120"/>
          </a:endParaRPr>
        </a:p>
      </dgm:t>
    </dgm:pt>
    <dgm:pt modelId="{0A3B7DA8-CDE7-4645-95F5-3F05FEC00A90}" type="pres">
      <dgm:prSet presAssocID="{BDEA1D39-1A8A-4EF9-9142-F2D727628C40}" presName="Name0" presStyleCnt="0">
        <dgm:presLayoutVars>
          <dgm:chMax val="1"/>
          <dgm:dir/>
          <dgm:animLvl val="ctr"/>
          <dgm:resizeHandles val="exact"/>
        </dgm:presLayoutVars>
      </dgm:prSet>
      <dgm:spPr/>
      <dgm:t>
        <a:bodyPr/>
        <a:lstStyle/>
        <a:p>
          <a:endParaRPr lang="zh-TW" altLang="en-US"/>
        </a:p>
      </dgm:t>
    </dgm:pt>
    <dgm:pt modelId="{733D66AA-4D8B-4FD9-A391-BDA7552A0B62}" type="pres">
      <dgm:prSet presAssocID="{574C2B9E-0571-4B39-89E3-8E64D098C737}" presName="centerShape" presStyleLbl="node0" presStyleIdx="0" presStyleCnt="1" custScaleX="107477" custScaleY="107477"/>
      <dgm:spPr>
        <a:prstGeom prst="ellipse">
          <a:avLst/>
        </a:prstGeom>
      </dgm:spPr>
      <dgm:t>
        <a:bodyPr/>
        <a:lstStyle/>
        <a:p>
          <a:endParaRPr lang="zh-TW" altLang="en-US"/>
        </a:p>
      </dgm:t>
    </dgm:pt>
    <dgm:pt modelId="{0270878D-7FB4-4DAC-A574-918C87D44EA1}" type="pres">
      <dgm:prSet presAssocID="{F4DAF32E-2350-4961-9DCC-C4178944AA34}" presName="node" presStyleLbl="node1" presStyleIdx="0" presStyleCnt="4" custScaleX="119063" custScaleY="119063">
        <dgm:presLayoutVars>
          <dgm:bulletEnabled val="1"/>
        </dgm:presLayoutVars>
      </dgm:prSet>
      <dgm:spPr>
        <a:prstGeom prst="ellipse">
          <a:avLst/>
        </a:prstGeom>
      </dgm:spPr>
      <dgm:t>
        <a:bodyPr/>
        <a:lstStyle/>
        <a:p>
          <a:endParaRPr lang="zh-TW" altLang="en-US"/>
        </a:p>
      </dgm:t>
    </dgm:pt>
    <dgm:pt modelId="{C76C0352-F782-4797-A18E-7845EECFA0B1}" type="pres">
      <dgm:prSet presAssocID="{F4DAF32E-2350-4961-9DCC-C4178944AA34}" presName="dummy" presStyleCnt="0"/>
      <dgm:spPr/>
      <dgm:t>
        <a:bodyPr/>
        <a:lstStyle/>
        <a:p>
          <a:endParaRPr lang="zh-TW" altLang="en-US"/>
        </a:p>
      </dgm:t>
    </dgm:pt>
    <dgm:pt modelId="{AE11F37C-66C7-4EAB-91ED-9E5CF4DBED09}" type="pres">
      <dgm:prSet presAssocID="{B4952356-6BDB-486A-A3D4-08DB502AF0D2}" presName="sibTrans" presStyleLbl="sibTrans2D1" presStyleIdx="0" presStyleCnt="4"/>
      <dgm:spPr>
        <a:prstGeom prst="blockArc">
          <a:avLst>
            <a:gd name="adj1" fmla="val 16200000"/>
            <a:gd name="adj2" fmla="val 0"/>
            <a:gd name="adj3" fmla="val 4640"/>
          </a:avLst>
        </a:prstGeom>
      </dgm:spPr>
      <dgm:t>
        <a:bodyPr/>
        <a:lstStyle/>
        <a:p>
          <a:endParaRPr lang="zh-TW" altLang="en-US"/>
        </a:p>
      </dgm:t>
    </dgm:pt>
    <dgm:pt modelId="{415DA233-370A-4978-8C9D-1259BFE2314B}" type="pres">
      <dgm:prSet presAssocID="{A7C21BAD-2B54-4073-9B0E-E167ADDA1548}" presName="node" presStyleLbl="node1" presStyleIdx="1" presStyleCnt="4" custScaleX="119063" custScaleY="119063">
        <dgm:presLayoutVars>
          <dgm:bulletEnabled val="1"/>
        </dgm:presLayoutVars>
      </dgm:prSet>
      <dgm:spPr>
        <a:prstGeom prst="ellipse">
          <a:avLst/>
        </a:prstGeom>
      </dgm:spPr>
      <dgm:t>
        <a:bodyPr/>
        <a:lstStyle/>
        <a:p>
          <a:endParaRPr lang="zh-TW" altLang="en-US"/>
        </a:p>
      </dgm:t>
    </dgm:pt>
    <dgm:pt modelId="{2DF566CE-AA66-4181-B35C-5817F1D25A5B}" type="pres">
      <dgm:prSet presAssocID="{A7C21BAD-2B54-4073-9B0E-E167ADDA1548}" presName="dummy" presStyleCnt="0"/>
      <dgm:spPr/>
      <dgm:t>
        <a:bodyPr/>
        <a:lstStyle/>
        <a:p>
          <a:endParaRPr lang="zh-TW" altLang="en-US"/>
        </a:p>
      </dgm:t>
    </dgm:pt>
    <dgm:pt modelId="{A972BF58-5081-4FC3-9566-F4FC8E78DAAD}" type="pres">
      <dgm:prSet presAssocID="{6BFE2092-0E35-4E64-9047-6A7D887F1D85}" presName="sibTrans" presStyleLbl="sibTrans2D1" presStyleIdx="1" presStyleCnt="4"/>
      <dgm:spPr>
        <a:prstGeom prst="blockArc">
          <a:avLst>
            <a:gd name="adj1" fmla="val 0"/>
            <a:gd name="adj2" fmla="val 5400000"/>
            <a:gd name="adj3" fmla="val 4640"/>
          </a:avLst>
        </a:prstGeom>
      </dgm:spPr>
      <dgm:t>
        <a:bodyPr/>
        <a:lstStyle/>
        <a:p>
          <a:endParaRPr lang="zh-TW" altLang="en-US"/>
        </a:p>
      </dgm:t>
    </dgm:pt>
    <dgm:pt modelId="{73759DD5-D39C-42FC-B1AF-BA8FD1004CF5}" type="pres">
      <dgm:prSet presAssocID="{60B0D755-7218-4859-AE5E-9E087082AF42}" presName="node" presStyleLbl="node1" presStyleIdx="2" presStyleCnt="4" custScaleX="119063" custScaleY="119063">
        <dgm:presLayoutVars>
          <dgm:bulletEnabled val="1"/>
        </dgm:presLayoutVars>
      </dgm:prSet>
      <dgm:spPr>
        <a:prstGeom prst="ellipse">
          <a:avLst/>
        </a:prstGeom>
      </dgm:spPr>
      <dgm:t>
        <a:bodyPr/>
        <a:lstStyle/>
        <a:p>
          <a:endParaRPr lang="zh-TW" altLang="en-US"/>
        </a:p>
      </dgm:t>
    </dgm:pt>
    <dgm:pt modelId="{94FA6489-B7C5-41DE-A9E0-2D9A3313638F}" type="pres">
      <dgm:prSet presAssocID="{60B0D755-7218-4859-AE5E-9E087082AF42}" presName="dummy" presStyleCnt="0"/>
      <dgm:spPr/>
      <dgm:t>
        <a:bodyPr/>
        <a:lstStyle/>
        <a:p>
          <a:endParaRPr lang="zh-TW" altLang="en-US"/>
        </a:p>
      </dgm:t>
    </dgm:pt>
    <dgm:pt modelId="{642E1C8C-D184-4ADF-88FB-F3484891D179}" type="pres">
      <dgm:prSet presAssocID="{225557DC-E00D-4B6D-8DCC-3B9CBCA4466F}" presName="sibTrans" presStyleLbl="sibTrans2D1" presStyleIdx="2" presStyleCnt="4"/>
      <dgm:spPr>
        <a:prstGeom prst="blockArc">
          <a:avLst>
            <a:gd name="adj1" fmla="val 5400000"/>
            <a:gd name="adj2" fmla="val 10800000"/>
            <a:gd name="adj3" fmla="val 4640"/>
          </a:avLst>
        </a:prstGeom>
      </dgm:spPr>
      <dgm:t>
        <a:bodyPr/>
        <a:lstStyle/>
        <a:p>
          <a:endParaRPr lang="zh-TW" altLang="en-US"/>
        </a:p>
      </dgm:t>
    </dgm:pt>
    <dgm:pt modelId="{E2B5A396-6991-45F4-A465-336EDD2CF0DE}" type="pres">
      <dgm:prSet presAssocID="{B0EA6FEE-FD7A-41AE-8225-E936624EE664}" presName="node" presStyleLbl="node1" presStyleIdx="3" presStyleCnt="4" custScaleX="119063" custScaleY="119063">
        <dgm:presLayoutVars>
          <dgm:bulletEnabled val="1"/>
        </dgm:presLayoutVars>
      </dgm:prSet>
      <dgm:spPr>
        <a:prstGeom prst="ellipse">
          <a:avLst/>
        </a:prstGeom>
      </dgm:spPr>
      <dgm:t>
        <a:bodyPr/>
        <a:lstStyle/>
        <a:p>
          <a:endParaRPr lang="zh-TW" altLang="en-US"/>
        </a:p>
      </dgm:t>
    </dgm:pt>
    <dgm:pt modelId="{7E73E353-0B32-492F-B77E-3B0409EE6D18}" type="pres">
      <dgm:prSet presAssocID="{B0EA6FEE-FD7A-41AE-8225-E936624EE664}" presName="dummy" presStyleCnt="0"/>
      <dgm:spPr/>
      <dgm:t>
        <a:bodyPr/>
        <a:lstStyle/>
        <a:p>
          <a:endParaRPr lang="zh-TW" altLang="en-US"/>
        </a:p>
      </dgm:t>
    </dgm:pt>
    <dgm:pt modelId="{E6597795-AC5A-4E80-9840-80D8F4AA4781}" type="pres">
      <dgm:prSet presAssocID="{22555A6A-8FAE-48EA-9741-1A5F818B77EA}" presName="sibTrans" presStyleLbl="sibTrans2D1" presStyleIdx="3" presStyleCnt="4"/>
      <dgm:spPr>
        <a:prstGeom prst="blockArc">
          <a:avLst>
            <a:gd name="adj1" fmla="val 10800000"/>
            <a:gd name="adj2" fmla="val 16200000"/>
            <a:gd name="adj3" fmla="val 4640"/>
          </a:avLst>
        </a:prstGeom>
      </dgm:spPr>
      <dgm:t>
        <a:bodyPr/>
        <a:lstStyle/>
        <a:p>
          <a:endParaRPr lang="zh-TW" altLang="en-US"/>
        </a:p>
      </dgm:t>
    </dgm:pt>
  </dgm:ptLst>
  <dgm:cxnLst>
    <dgm:cxn modelId="{6611EF6D-1018-45B8-BC99-8CE226C44934}" type="presOf" srcId="{574C2B9E-0571-4B39-89E3-8E64D098C737}" destId="{733D66AA-4D8B-4FD9-A391-BDA7552A0B62}" srcOrd="0" destOrd="0" presId="urn:microsoft.com/office/officeart/2005/8/layout/radial6"/>
    <dgm:cxn modelId="{E88FD8D8-13C6-4973-AD01-287D9B90325E}" srcId="{574C2B9E-0571-4B39-89E3-8E64D098C737}" destId="{A7C21BAD-2B54-4073-9B0E-E167ADDA1548}" srcOrd="1" destOrd="0" parTransId="{1189B253-4DE6-4318-9BEF-ADA7C8E7AEB4}" sibTransId="{6BFE2092-0E35-4E64-9047-6A7D887F1D85}"/>
    <dgm:cxn modelId="{906960C7-4E4E-4D5A-A125-3ACFD9B6715B}" srcId="{574C2B9E-0571-4B39-89E3-8E64D098C737}" destId="{B0EA6FEE-FD7A-41AE-8225-E936624EE664}" srcOrd="3" destOrd="0" parTransId="{461C2290-FDA4-473F-AC0F-7AB83CC60328}" sibTransId="{22555A6A-8FAE-48EA-9741-1A5F818B77EA}"/>
    <dgm:cxn modelId="{717E62AE-A673-4775-8387-B15802C96250}" type="presOf" srcId="{B0EA6FEE-FD7A-41AE-8225-E936624EE664}" destId="{E2B5A396-6991-45F4-A465-336EDD2CF0DE}" srcOrd="0" destOrd="0" presId="urn:microsoft.com/office/officeart/2005/8/layout/radial6"/>
    <dgm:cxn modelId="{7F2DB156-A9DF-40A3-955A-492B682978F4}" type="presOf" srcId="{22555A6A-8FAE-48EA-9741-1A5F818B77EA}" destId="{E6597795-AC5A-4E80-9840-80D8F4AA4781}" srcOrd="0" destOrd="0" presId="urn:microsoft.com/office/officeart/2005/8/layout/radial6"/>
    <dgm:cxn modelId="{33544AEF-3D95-4A93-8990-FF9117A4F89C}" type="presOf" srcId="{60B0D755-7218-4859-AE5E-9E087082AF42}" destId="{73759DD5-D39C-42FC-B1AF-BA8FD1004CF5}" srcOrd="0" destOrd="0" presId="urn:microsoft.com/office/officeart/2005/8/layout/radial6"/>
    <dgm:cxn modelId="{589CE027-C7D1-4176-AA93-E62F0EB8927F}" type="presOf" srcId="{B4952356-6BDB-486A-A3D4-08DB502AF0D2}" destId="{AE11F37C-66C7-4EAB-91ED-9E5CF4DBED09}" srcOrd="0" destOrd="0" presId="urn:microsoft.com/office/officeart/2005/8/layout/radial6"/>
    <dgm:cxn modelId="{287FAA08-2F57-4AFF-8B99-EE6FFBED3856}" type="presOf" srcId="{BDEA1D39-1A8A-4EF9-9142-F2D727628C40}" destId="{0A3B7DA8-CDE7-4645-95F5-3F05FEC00A90}" srcOrd="0" destOrd="0" presId="urn:microsoft.com/office/officeart/2005/8/layout/radial6"/>
    <dgm:cxn modelId="{3B790FDB-A7B5-484B-9C07-D65F36C096C3}" srcId="{574C2B9E-0571-4B39-89E3-8E64D098C737}" destId="{F4DAF32E-2350-4961-9DCC-C4178944AA34}" srcOrd="0" destOrd="0" parTransId="{1015F0AB-2AE9-4783-ADE4-1159D0F083FE}" sibTransId="{B4952356-6BDB-486A-A3D4-08DB502AF0D2}"/>
    <dgm:cxn modelId="{BFF7C10A-FB7C-48CC-A2B8-D324AF1CC424}" type="presOf" srcId="{F4DAF32E-2350-4961-9DCC-C4178944AA34}" destId="{0270878D-7FB4-4DAC-A574-918C87D44EA1}" srcOrd="0" destOrd="0" presId="urn:microsoft.com/office/officeart/2005/8/layout/radial6"/>
    <dgm:cxn modelId="{DFD81504-4541-4DB9-A5DE-BA209CF5AEF6}" type="presOf" srcId="{A7C21BAD-2B54-4073-9B0E-E167ADDA1548}" destId="{415DA233-370A-4978-8C9D-1259BFE2314B}" srcOrd="0" destOrd="0" presId="urn:microsoft.com/office/officeart/2005/8/layout/radial6"/>
    <dgm:cxn modelId="{5C9E7977-1A29-4CED-A145-7E90ED017ED4}" srcId="{574C2B9E-0571-4B39-89E3-8E64D098C737}" destId="{60B0D755-7218-4859-AE5E-9E087082AF42}" srcOrd="2" destOrd="0" parTransId="{ECAFC6C7-5859-4FD8-BC93-92C901734CC2}" sibTransId="{225557DC-E00D-4B6D-8DCC-3B9CBCA4466F}"/>
    <dgm:cxn modelId="{1DA65068-7F5A-4293-9E4A-E2D1ECFF4A6D}" type="presOf" srcId="{225557DC-E00D-4B6D-8DCC-3B9CBCA4466F}" destId="{642E1C8C-D184-4ADF-88FB-F3484891D179}" srcOrd="0" destOrd="0" presId="urn:microsoft.com/office/officeart/2005/8/layout/radial6"/>
    <dgm:cxn modelId="{2046CF7A-D6B4-4336-BFA7-D8D0E4019484}" srcId="{BDEA1D39-1A8A-4EF9-9142-F2D727628C40}" destId="{574C2B9E-0571-4B39-89E3-8E64D098C737}" srcOrd="0" destOrd="0" parTransId="{AD3582C2-8BFD-4290-BD9A-0E234162D74C}" sibTransId="{51334EFC-B4B0-4D22-AF5B-58341D147A5C}"/>
    <dgm:cxn modelId="{1164FFEE-AA01-429E-9168-3588EC7E6674}" type="presOf" srcId="{6BFE2092-0E35-4E64-9047-6A7D887F1D85}" destId="{A972BF58-5081-4FC3-9566-F4FC8E78DAAD}" srcOrd="0" destOrd="0" presId="urn:microsoft.com/office/officeart/2005/8/layout/radial6"/>
    <dgm:cxn modelId="{A9816E45-B009-45E2-9814-77ECFCC47A4E}" type="presParOf" srcId="{0A3B7DA8-CDE7-4645-95F5-3F05FEC00A90}" destId="{733D66AA-4D8B-4FD9-A391-BDA7552A0B62}" srcOrd="0" destOrd="0" presId="urn:microsoft.com/office/officeart/2005/8/layout/radial6"/>
    <dgm:cxn modelId="{6E9892E4-3148-4B6D-9FC7-60698B6F750D}" type="presParOf" srcId="{0A3B7DA8-CDE7-4645-95F5-3F05FEC00A90}" destId="{0270878D-7FB4-4DAC-A574-918C87D44EA1}" srcOrd="1" destOrd="0" presId="urn:microsoft.com/office/officeart/2005/8/layout/radial6"/>
    <dgm:cxn modelId="{AE708617-2555-4F20-BDF7-54C29289BE61}" type="presParOf" srcId="{0A3B7DA8-CDE7-4645-95F5-3F05FEC00A90}" destId="{C76C0352-F782-4797-A18E-7845EECFA0B1}" srcOrd="2" destOrd="0" presId="urn:microsoft.com/office/officeart/2005/8/layout/radial6"/>
    <dgm:cxn modelId="{B467D249-D32F-4E62-A2D3-9A6C88E5D805}" type="presParOf" srcId="{0A3B7DA8-CDE7-4645-95F5-3F05FEC00A90}" destId="{AE11F37C-66C7-4EAB-91ED-9E5CF4DBED09}" srcOrd="3" destOrd="0" presId="urn:microsoft.com/office/officeart/2005/8/layout/radial6"/>
    <dgm:cxn modelId="{ECC1CFD7-3A14-4947-8319-38193B7A1F4F}" type="presParOf" srcId="{0A3B7DA8-CDE7-4645-95F5-3F05FEC00A90}" destId="{415DA233-370A-4978-8C9D-1259BFE2314B}" srcOrd="4" destOrd="0" presId="urn:microsoft.com/office/officeart/2005/8/layout/radial6"/>
    <dgm:cxn modelId="{46F6DF30-4FC1-4657-A668-50A6B36E3D9E}" type="presParOf" srcId="{0A3B7DA8-CDE7-4645-95F5-3F05FEC00A90}" destId="{2DF566CE-AA66-4181-B35C-5817F1D25A5B}" srcOrd="5" destOrd="0" presId="urn:microsoft.com/office/officeart/2005/8/layout/radial6"/>
    <dgm:cxn modelId="{B61E77FF-84C0-4A44-B1C5-0A5427FF40E5}" type="presParOf" srcId="{0A3B7DA8-CDE7-4645-95F5-3F05FEC00A90}" destId="{A972BF58-5081-4FC3-9566-F4FC8E78DAAD}" srcOrd="6" destOrd="0" presId="urn:microsoft.com/office/officeart/2005/8/layout/radial6"/>
    <dgm:cxn modelId="{BB633F7E-327B-4796-8FFC-A59B6DA4B0F8}" type="presParOf" srcId="{0A3B7DA8-CDE7-4645-95F5-3F05FEC00A90}" destId="{73759DD5-D39C-42FC-B1AF-BA8FD1004CF5}" srcOrd="7" destOrd="0" presId="urn:microsoft.com/office/officeart/2005/8/layout/radial6"/>
    <dgm:cxn modelId="{59E60477-4EE5-4CA4-8A1C-7422AABA6BD7}" type="presParOf" srcId="{0A3B7DA8-CDE7-4645-95F5-3F05FEC00A90}" destId="{94FA6489-B7C5-41DE-A9E0-2D9A3313638F}" srcOrd="8" destOrd="0" presId="urn:microsoft.com/office/officeart/2005/8/layout/radial6"/>
    <dgm:cxn modelId="{701C9D9E-9211-41F8-B546-C608CAFEA71A}" type="presParOf" srcId="{0A3B7DA8-CDE7-4645-95F5-3F05FEC00A90}" destId="{642E1C8C-D184-4ADF-88FB-F3484891D179}" srcOrd="9" destOrd="0" presId="urn:microsoft.com/office/officeart/2005/8/layout/radial6"/>
    <dgm:cxn modelId="{0BFD274B-3701-476D-9A4A-AEF28795AA60}" type="presParOf" srcId="{0A3B7DA8-CDE7-4645-95F5-3F05FEC00A90}" destId="{E2B5A396-6991-45F4-A465-336EDD2CF0DE}" srcOrd="10" destOrd="0" presId="urn:microsoft.com/office/officeart/2005/8/layout/radial6"/>
    <dgm:cxn modelId="{5175098D-EA9F-456B-AA21-3A75C544CF6D}" type="presParOf" srcId="{0A3B7DA8-CDE7-4645-95F5-3F05FEC00A90}" destId="{7E73E353-0B32-492F-B77E-3B0409EE6D18}" srcOrd="11" destOrd="0" presId="urn:microsoft.com/office/officeart/2005/8/layout/radial6"/>
    <dgm:cxn modelId="{0F9D31C5-5C7C-4679-81BC-3B31B2DB0846}" type="presParOf" srcId="{0A3B7DA8-CDE7-4645-95F5-3F05FEC00A90}" destId="{E6597795-AC5A-4E80-9840-80D8F4AA4781}" srcOrd="12" destOrd="0" presId="urn:microsoft.com/office/officeart/2005/8/layout/radial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A53114-8655-4FD1-9D8C-9B1E019F3688}" type="doc">
      <dgm:prSet loTypeId="urn:microsoft.com/office/officeart/2005/8/layout/cycle8" loCatId="cycle" qsTypeId="urn:microsoft.com/office/officeart/2005/8/quickstyle/simple1" qsCatId="simple" csTypeId="urn:microsoft.com/office/officeart/2005/8/colors/colorful3" csCatId="colorful" phldr="1"/>
      <dgm:spPr/>
    </dgm:pt>
    <dgm:pt modelId="{85D59AEC-DCCA-4387-8A14-62AE102662D3}">
      <dgm:prSet phldrT="[文字]" custT="1"/>
      <dgm:spPr/>
      <dgm:t>
        <a:bodyPr/>
        <a:lstStyle/>
        <a:p>
          <a:r>
            <a:rPr lang="zh-TW" altLang="en-US" sz="2800" b="1" dirty="0" smtClean="0">
              <a:latin typeface="微軟正黑體" panose="020B0604030504040204" pitchFamily="34" charset="-120"/>
              <a:ea typeface="微軟正黑體" panose="020B0604030504040204" pitchFamily="34" charset="-120"/>
            </a:rPr>
            <a:t>晚熟</a:t>
          </a:r>
          <a:endParaRPr lang="zh-TW" altLang="en-US" sz="2800" b="1" dirty="0">
            <a:latin typeface="微軟正黑體" panose="020B0604030504040204" pitchFamily="34" charset="-120"/>
            <a:ea typeface="微軟正黑體" panose="020B0604030504040204" pitchFamily="34" charset="-120"/>
          </a:endParaRPr>
        </a:p>
      </dgm:t>
    </dgm:pt>
    <dgm:pt modelId="{564AD71C-D85B-4FBB-9977-0EC84A7A365E}" type="parTrans" cxnId="{04F883BC-1C19-49B4-9B54-A3ED7A0E1A6D}">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56702B4C-5C32-4EDE-97DA-6F5320A1ECB5}" type="sibTrans" cxnId="{04F883BC-1C19-49B4-9B54-A3ED7A0E1A6D}">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ED1D2007-4F79-4739-B415-B7F8DF5A0A9E}">
      <dgm:prSet phldrT="[文字]" custT="1"/>
      <dgm:spPr/>
      <dgm:t>
        <a:bodyPr/>
        <a:lstStyle/>
        <a:p>
          <a:r>
            <a:rPr lang="zh-TW" altLang="en-US" sz="2800" b="1" dirty="0" smtClean="0">
              <a:latin typeface="微軟正黑體" panose="020B0604030504040204" pitchFamily="34" charset="-120"/>
              <a:ea typeface="微軟正黑體" panose="020B0604030504040204" pitchFamily="34" charset="-120"/>
            </a:rPr>
            <a:t>滑世代</a:t>
          </a:r>
          <a:endParaRPr lang="zh-TW" altLang="en-US" sz="2800" b="1" dirty="0">
            <a:latin typeface="微軟正黑體" panose="020B0604030504040204" pitchFamily="34" charset="-120"/>
            <a:ea typeface="微軟正黑體" panose="020B0604030504040204" pitchFamily="34" charset="-120"/>
          </a:endParaRPr>
        </a:p>
      </dgm:t>
    </dgm:pt>
    <dgm:pt modelId="{9730C730-D457-4B8B-85F7-001916A88005}" type="parTrans" cxnId="{2E3B2331-8D3A-4D3B-899B-7F15AC3CEB5D}">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481F4ADC-4161-4834-B4A9-5857600D27F4}" type="sibTrans" cxnId="{2E3B2331-8D3A-4D3B-899B-7F15AC3CEB5D}">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BE1E99F0-B008-479B-AA2C-05A8B9C079E0}">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rPr>
            <a:t>無動機</a:t>
          </a:r>
          <a:endParaRPr lang="zh-TW" altLang="en-US" sz="2000" b="1" dirty="0">
            <a:latin typeface="微軟正黑體" panose="020B0604030504040204" pitchFamily="34" charset="-120"/>
            <a:ea typeface="微軟正黑體" panose="020B0604030504040204" pitchFamily="34" charset="-120"/>
          </a:endParaRPr>
        </a:p>
      </dgm:t>
    </dgm:pt>
    <dgm:pt modelId="{833A082B-1717-4408-911E-2F5BB2A16B48}" type="parTrans" cxnId="{06D9FE50-9D90-4988-8670-B00A32A901A6}">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336C62A1-7CBE-47AF-A54A-CFDB1B859CC8}" type="sibTrans" cxnId="{06D9FE50-9D90-4988-8670-B00A32A901A6}">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05BD108A-14D7-412C-973B-BD994E224DAC}" type="pres">
      <dgm:prSet presAssocID="{A6A53114-8655-4FD1-9D8C-9B1E019F3688}" presName="compositeShape" presStyleCnt="0">
        <dgm:presLayoutVars>
          <dgm:chMax val="7"/>
          <dgm:dir/>
          <dgm:resizeHandles val="exact"/>
        </dgm:presLayoutVars>
      </dgm:prSet>
      <dgm:spPr/>
    </dgm:pt>
    <dgm:pt modelId="{B6066003-DCBC-4CBC-83D9-C16A0C2DE3BB}" type="pres">
      <dgm:prSet presAssocID="{A6A53114-8655-4FD1-9D8C-9B1E019F3688}" presName="wedge1" presStyleLbl="node1" presStyleIdx="0" presStyleCnt="3"/>
      <dgm:spPr/>
      <dgm:t>
        <a:bodyPr/>
        <a:lstStyle/>
        <a:p>
          <a:endParaRPr lang="zh-TW" altLang="en-US"/>
        </a:p>
      </dgm:t>
    </dgm:pt>
    <dgm:pt modelId="{8E1B1CA4-D869-4FD6-9302-D8A0601FCD60}" type="pres">
      <dgm:prSet presAssocID="{A6A53114-8655-4FD1-9D8C-9B1E019F3688}" presName="dummy1a" presStyleCnt="0"/>
      <dgm:spPr/>
    </dgm:pt>
    <dgm:pt modelId="{D55D23E9-E7B3-4119-92FB-EB2BDDC89DEA}" type="pres">
      <dgm:prSet presAssocID="{A6A53114-8655-4FD1-9D8C-9B1E019F3688}" presName="dummy1b" presStyleCnt="0"/>
      <dgm:spPr/>
    </dgm:pt>
    <dgm:pt modelId="{81D1C558-9947-495B-8F1E-1BE02C77D345}" type="pres">
      <dgm:prSet presAssocID="{A6A53114-8655-4FD1-9D8C-9B1E019F3688}" presName="wedge1Tx" presStyleLbl="node1" presStyleIdx="0" presStyleCnt="3">
        <dgm:presLayoutVars>
          <dgm:chMax val="0"/>
          <dgm:chPref val="0"/>
          <dgm:bulletEnabled val="1"/>
        </dgm:presLayoutVars>
      </dgm:prSet>
      <dgm:spPr/>
      <dgm:t>
        <a:bodyPr/>
        <a:lstStyle/>
        <a:p>
          <a:endParaRPr lang="zh-TW" altLang="en-US"/>
        </a:p>
      </dgm:t>
    </dgm:pt>
    <dgm:pt modelId="{B840262D-454C-4E3B-BA3A-9926FE2C91A3}" type="pres">
      <dgm:prSet presAssocID="{A6A53114-8655-4FD1-9D8C-9B1E019F3688}" presName="wedge2" presStyleLbl="node1" presStyleIdx="1" presStyleCnt="3"/>
      <dgm:spPr/>
      <dgm:t>
        <a:bodyPr/>
        <a:lstStyle/>
        <a:p>
          <a:endParaRPr lang="zh-TW" altLang="en-US"/>
        </a:p>
      </dgm:t>
    </dgm:pt>
    <dgm:pt modelId="{8492BFEB-22ED-4D7F-AFF7-913ECBAC4F34}" type="pres">
      <dgm:prSet presAssocID="{A6A53114-8655-4FD1-9D8C-9B1E019F3688}" presName="dummy2a" presStyleCnt="0"/>
      <dgm:spPr/>
    </dgm:pt>
    <dgm:pt modelId="{E21C3397-5750-4225-8A04-DAF1B5FA20A7}" type="pres">
      <dgm:prSet presAssocID="{A6A53114-8655-4FD1-9D8C-9B1E019F3688}" presName="dummy2b" presStyleCnt="0"/>
      <dgm:spPr/>
    </dgm:pt>
    <dgm:pt modelId="{B1DE5241-D927-490D-B385-EACA5E03A4AD}" type="pres">
      <dgm:prSet presAssocID="{A6A53114-8655-4FD1-9D8C-9B1E019F3688}" presName="wedge2Tx" presStyleLbl="node1" presStyleIdx="1" presStyleCnt="3">
        <dgm:presLayoutVars>
          <dgm:chMax val="0"/>
          <dgm:chPref val="0"/>
          <dgm:bulletEnabled val="1"/>
        </dgm:presLayoutVars>
      </dgm:prSet>
      <dgm:spPr/>
      <dgm:t>
        <a:bodyPr/>
        <a:lstStyle/>
        <a:p>
          <a:endParaRPr lang="zh-TW" altLang="en-US"/>
        </a:p>
      </dgm:t>
    </dgm:pt>
    <dgm:pt modelId="{B4D363D0-458D-438B-84C6-702043D16EB9}" type="pres">
      <dgm:prSet presAssocID="{A6A53114-8655-4FD1-9D8C-9B1E019F3688}" presName="wedge3" presStyleLbl="node1" presStyleIdx="2" presStyleCnt="3"/>
      <dgm:spPr/>
      <dgm:t>
        <a:bodyPr/>
        <a:lstStyle/>
        <a:p>
          <a:endParaRPr lang="zh-TW" altLang="en-US"/>
        </a:p>
      </dgm:t>
    </dgm:pt>
    <dgm:pt modelId="{6A3FA286-70E8-4892-995B-F939232E60E1}" type="pres">
      <dgm:prSet presAssocID="{A6A53114-8655-4FD1-9D8C-9B1E019F3688}" presName="dummy3a" presStyleCnt="0"/>
      <dgm:spPr/>
    </dgm:pt>
    <dgm:pt modelId="{6B8FA806-DEC1-41F5-9F82-727504432BAB}" type="pres">
      <dgm:prSet presAssocID="{A6A53114-8655-4FD1-9D8C-9B1E019F3688}" presName="dummy3b" presStyleCnt="0"/>
      <dgm:spPr/>
    </dgm:pt>
    <dgm:pt modelId="{1CF4E2E1-E850-4395-A809-42F939A889DE}" type="pres">
      <dgm:prSet presAssocID="{A6A53114-8655-4FD1-9D8C-9B1E019F3688}" presName="wedge3Tx" presStyleLbl="node1" presStyleIdx="2" presStyleCnt="3">
        <dgm:presLayoutVars>
          <dgm:chMax val="0"/>
          <dgm:chPref val="0"/>
          <dgm:bulletEnabled val="1"/>
        </dgm:presLayoutVars>
      </dgm:prSet>
      <dgm:spPr/>
      <dgm:t>
        <a:bodyPr/>
        <a:lstStyle/>
        <a:p>
          <a:endParaRPr lang="zh-TW" altLang="en-US"/>
        </a:p>
      </dgm:t>
    </dgm:pt>
    <dgm:pt modelId="{EB925D51-5F68-42BE-B751-353AAA6DB8FE}" type="pres">
      <dgm:prSet presAssocID="{56702B4C-5C32-4EDE-97DA-6F5320A1ECB5}" presName="arrowWedge1" presStyleLbl="fgSibTrans2D1" presStyleIdx="0" presStyleCnt="3"/>
      <dgm:spPr/>
    </dgm:pt>
    <dgm:pt modelId="{3E3B61D5-5CF6-4012-B619-EC7A54C79906}" type="pres">
      <dgm:prSet presAssocID="{481F4ADC-4161-4834-B4A9-5857600D27F4}" presName="arrowWedge2" presStyleLbl="fgSibTrans2D1" presStyleIdx="1" presStyleCnt="3"/>
      <dgm:spPr/>
    </dgm:pt>
    <dgm:pt modelId="{1019FC7B-1022-4DDC-B7B2-FA4E8D8B9E35}" type="pres">
      <dgm:prSet presAssocID="{336C62A1-7CBE-47AF-A54A-CFDB1B859CC8}" presName="arrowWedge3" presStyleLbl="fgSibTrans2D1" presStyleIdx="2" presStyleCnt="3"/>
      <dgm:spPr/>
    </dgm:pt>
  </dgm:ptLst>
  <dgm:cxnLst>
    <dgm:cxn modelId="{CB3DB442-0319-4653-9318-2C0E26E38399}" type="presOf" srcId="{85D59AEC-DCCA-4387-8A14-62AE102662D3}" destId="{81D1C558-9947-495B-8F1E-1BE02C77D345}" srcOrd="1" destOrd="0" presId="urn:microsoft.com/office/officeart/2005/8/layout/cycle8"/>
    <dgm:cxn modelId="{06D9FE50-9D90-4988-8670-B00A32A901A6}" srcId="{A6A53114-8655-4FD1-9D8C-9B1E019F3688}" destId="{BE1E99F0-B008-479B-AA2C-05A8B9C079E0}" srcOrd="2" destOrd="0" parTransId="{833A082B-1717-4408-911E-2F5BB2A16B48}" sibTransId="{336C62A1-7CBE-47AF-A54A-CFDB1B859CC8}"/>
    <dgm:cxn modelId="{0232B104-41E5-4780-8055-C49BC2F84A0B}" type="presOf" srcId="{ED1D2007-4F79-4739-B415-B7F8DF5A0A9E}" destId="{B840262D-454C-4E3B-BA3A-9926FE2C91A3}" srcOrd="0" destOrd="0" presId="urn:microsoft.com/office/officeart/2005/8/layout/cycle8"/>
    <dgm:cxn modelId="{5D820EB9-1049-4C8E-A039-9BF447B1C6E1}" type="presOf" srcId="{BE1E99F0-B008-479B-AA2C-05A8B9C079E0}" destId="{B4D363D0-458D-438B-84C6-702043D16EB9}" srcOrd="0" destOrd="0" presId="urn:microsoft.com/office/officeart/2005/8/layout/cycle8"/>
    <dgm:cxn modelId="{2E3B2331-8D3A-4D3B-899B-7F15AC3CEB5D}" srcId="{A6A53114-8655-4FD1-9D8C-9B1E019F3688}" destId="{ED1D2007-4F79-4739-B415-B7F8DF5A0A9E}" srcOrd="1" destOrd="0" parTransId="{9730C730-D457-4B8B-85F7-001916A88005}" sibTransId="{481F4ADC-4161-4834-B4A9-5857600D27F4}"/>
    <dgm:cxn modelId="{CA9EEB67-BDCE-40EA-B79D-634E3A7C059B}" type="presOf" srcId="{ED1D2007-4F79-4739-B415-B7F8DF5A0A9E}" destId="{B1DE5241-D927-490D-B385-EACA5E03A4AD}" srcOrd="1" destOrd="0" presId="urn:microsoft.com/office/officeart/2005/8/layout/cycle8"/>
    <dgm:cxn modelId="{04F883BC-1C19-49B4-9B54-A3ED7A0E1A6D}" srcId="{A6A53114-8655-4FD1-9D8C-9B1E019F3688}" destId="{85D59AEC-DCCA-4387-8A14-62AE102662D3}" srcOrd="0" destOrd="0" parTransId="{564AD71C-D85B-4FBB-9977-0EC84A7A365E}" sibTransId="{56702B4C-5C32-4EDE-97DA-6F5320A1ECB5}"/>
    <dgm:cxn modelId="{01B99524-8961-4F28-9F4A-E1E6074D6840}" type="presOf" srcId="{BE1E99F0-B008-479B-AA2C-05A8B9C079E0}" destId="{1CF4E2E1-E850-4395-A809-42F939A889DE}" srcOrd="1" destOrd="0" presId="urn:microsoft.com/office/officeart/2005/8/layout/cycle8"/>
    <dgm:cxn modelId="{CF8B8E31-B2AD-4331-8D38-4AA2FB6293DB}" type="presOf" srcId="{85D59AEC-DCCA-4387-8A14-62AE102662D3}" destId="{B6066003-DCBC-4CBC-83D9-C16A0C2DE3BB}" srcOrd="0" destOrd="0" presId="urn:microsoft.com/office/officeart/2005/8/layout/cycle8"/>
    <dgm:cxn modelId="{D00457BB-4894-4810-AD3B-D2B2DB41096A}" type="presOf" srcId="{A6A53114-8655-4FD1-9D8C-9B1E019F3688}" destId="{05BD108A-14D7-412C-973B-BD994E224DAC}" srcOrd="0" destOrd="0" presId="urn:microsoft.com/office/officeart/2005/8/layout/cycle8"/>
    <dgm:cxn modelId="{0E0A2F7C-9E4D-40A0-94D0-5622EE28A6B7}" type="presParOf" srcId="{05BD108A-14D7-412C-973B-BD994E224DAC}" destId="{B6066003-DCBC-4CBC-83D9-C16A0C2DE3BB}" srcOrd="0" destOrd="0" presId="urn:microsoft.com/office/officeart/2005/8/layout/cycle8"/>
    <dgm:cxn modelId="{BA29E837-2CB2-40EA-A2E5-056834FA4D06}" type="presParOf" srcId="{05BD108A-14D7-412C-973B-BD994E224DAC}" destId="{8E1B1CA4-D869-4FD6-9302-D8A0601FCD60}" srcOrd="1" destOrd="0" presId="urn:microsoft.com/office/officeart/2005/8/layout/cycle8"/>
    <dgm:cxn modelId="{D6E60349-819F-415D-8C9A-E00C6380B171}" type="presParOf" srcId="{05BD108A-14D7-412C-973B-BD994E224DAC}" destId="{D55D23E9-E7B3-4119-92FB-EB2BDDC89DEA}" srcOrd="2" destOrd="0" presId="urn:microsoft.com/office/officeart/2005/8/layout/cycle8"/>
    <dgm:cxn modelId="{632AA117-91C3-461A-8877-F74883DCB83E}" type="presParOf" srcId="{05BD108A-14D7-412C-973B-BD994E224DAC}" destId="{81D1C558-9947-495B-8F1E-1BE02C77D345}" srcOrd="3" destOrd="0" presId="urn:microsoft.com/office/officeart/2005/8/layout/cycle8"/>
    <dgm:cxn modelId="{6037F2BE-3DE9-4998-A927-2C5969E0801A}" type="presParOf" srcId="{05BD108A-14D7-412C-973B-BD994E224DAC}" destId="{B840262D-454C-4E3B-BA3A-9926FE2C91A3}" srcOrd="4" destOrd="0" presId="urn:microsoft.com/office/officeart/2005/8/layout/cycle8"/>
    <dgm:cxn modelId="{79D754B9-1C09-4404-9F7F-C71B42832BD6}" type="presParOf" srcId="{05BD108A-14D7-412C-973B-BD994E224DAC}" destId="{8492BFEB-22ED-4D7F-AFF7-913ECBAC4F34}" srcOrd="5" destOrd="0" presId="urn:microsoft.com/office/officeart/2005/8/layout/cycle8"/>
    <dgm:cxn modelId="{993CEF90-EF87-4B01-9659-E436C1F4E721}" type="presParOf" srcId="{05BD108A-14D7-412C-973B-BD994E224DAC}" destId="{E21C3397-5750-4225-8A04-DAF1B5FA20A7}" srcOrd="6" destOrd="0" presId="urn:microsoft.com/office/officeart/2005/8/layout/cycle8"/>
    <dgm:cxn modelId="{32D43FBA-CFF9-4881-86BB-08604FA1CDB0}" type="presParOf" srcId="{05BD108A-14D7-412C-973B-BD994E224DAC}" destId="{B1DE5241-D927-490D-B385-EACA5E03A4AD}" srcOrd="7" destOrd="0" presId="urn:microsoft.com/office/officeart/2005/8/layout/cycle8"/>
    <dgm:cxn modelId="{2718AF56-8321-4930-86B2-0AC3EEA00C53}" type="presParOf" srcId="{05BD108A-14D7-412C-973B-BD994E224DAC}" destId="{B4D363D0-458D-438B-84C6-702043D16EB9}" srcOrd="8" destOrd="0" presId="urn:microsoft.com/office/officeart/2005/8/layout/cycle8"/>
    <dgm:cxn modelId="{980DF89C-B262-4355-A7D9-6FDDDCAF881D}" type="presParOf" srcId="{05BD108A-14D7-412C-973B-BD994E224DAC}" destId="{6A3FA286-70E8-4892-995B-F939232E60E1}" srcOrd="9" destOrd="0" presId="urn:microsoft.com/office/officeart/2005/8/layout/cycle8"/>
    <dgm:cxn modelId="{FD34821B-D73D-4DA3-9832-A175369C55F1}" type="presParOf" srcId="{05BD108A-14D7-412C-973B-BD994E224DAC}" destId="{6B8FA806-DEC1-41F5-9F82-727504432BAB}" srcOrd="10" destOrd="0" presId="urn:microsoft.com/office/officeart/2005/8/layout/cycle8"/>
    <dgm:cxn modelId="{422C92B0-57EE-4A71-A8AC-5184A9042769}" type="presParOf" srcId="{05BD108A-14D7-412C-973B-BD994E224DAC}" destId="{1CF4E2E1-E850-4395-A809-42F939A889DE}" srcOrd="11" destOrd="0" presId="urn:microsoft.com/office/officeart/2005/8/layout/cycle8"/>
    <dgm:cxn modelId="{7657CB19-6A5A-44D7-A187-BCBD2D30149C}" type="presParOf" srcId="{05BD108A-14D7-412C-973B-BD994E224DAC}" destId="{EB925D51-5F68-42BE-B751-353AAA6DB8FE}" srcOrd="12" destOrd="0" presId="urn:microsoft.com/office/officeart/2005/8/layout/cycle8"/>
    <dgm:cxn modelId="{46966628-AB76-4D2C-BD91-2D25952A41D7}" type="presParOf" srcId="{05BD108A-14D7-412C-973B-BD994E224DAC}" destId="{3E3B61D5-5CF6-4012-B619-EC7A54C79906}" srcOrd="13" destOrd="0" presId="urn:microsoft.com/office/officeart/2005/8/layout/cycle8"/>
    <dgm:cxn modelId="{C4BFC1C9-4E89-4148-BFFA-52DEB341BE36}" type="presParOf" srcId="{05BD108A-14D7-412C-973B-BD994E224DAC}" destId="{1019FC7B-1022-4DDC-B7B2-FA4E8D8B9E3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CF871-846B-4525-93AA-ACF9A99A1568}">
      <dsp:nvSpPr>
        <dsp:cNvPr id="0" name=""/>
        <dsp:cNvSpPr/>
      </dsp:nvSpPr>
      <dsp:spPr>
        <a:xfrm rot="5400000">
          <a:off x="693732" y="287136"/>
          <a:ext cx="455623" cy="396392"/>
        </a:xfrm>
        <a:prstGeom prst="hexagon">
          <a:avLst>
            <a:gd name="adj" fmla="val 25000"/>
            <a:gd name="vf" fmla="val 11547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TW" altLang="en-US" sz="800" b="1" kern="1200" dirty="0" smtClean="0">
              <a:latin typeface="微軟正黑體" panose="020B0604030504040204" pitchFamily="34" charset="-120"/>
              <a:ea typeface="微軟正黑體" panose="020B0604030504040204" pitchFamily="34" charset="-120"/>
            </a:rPr>
            <a:t>活力</a:t>
          </a:r>
          <a:endParaRPr lang="zh-TW" altLang="en-US" sz="800" b="1" kern="1200" dirty="0">
            <a:latin typeface="微軟正黑體" panose="020B0604030504040204" pitchFamily="34" charset="-120"/>
            <a:ea typeface="微軟正黑體" panose="020B0604030504040204" pitchFamily="34" charset="-120"/>
          </a:endParaRPr>
        </a:p>
      </dsp:txBody>
      <dsp:txXfrm rot="-5400000">
        <a:off x="785118" y="328522"/>
        <a:ext cx="272850" cy="313621"/>
      </dsp:txXfrm>
    </dsp:sp>
    <dsp:sp modelId="{DBF0DC7E-FE3B-47BF-A2FF-14C0C686BB54}">
      <dsp:nvSpPr>
        <dsp:cNvPr id="0" name=""/>
        <dsp:cNvSpPr/>
      </dsp:nvSpPr>
      <dsp:spPr>
        <a:xfrm>
          <a:off x="1131769" y="348645"/>
          <a:ext cx="508476" cy="273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endParaRPr lang="zh-TW" altLang="en-US" sz="800" b="1" kern="1200">
            <a:latin typeface="微軟正黑體" panose="020B0604030504040204" pitchFamily="34" charset="-120"/>
            <a:ea typeface="微軟正黑體" panose="020B0604030504040204" pitchFamily="34" charset="-120"/>
          </a:endParaRPr>
        </a:p>
      </dsp:txBody>
      <dsp:txXfrm>
        <a:off x="1131769" y="348645"/>
        <a:ext cx="508476" cy="273374"/>
      </dsp:txXfrm>
    </dsp:sp>
    <dsp:sp modelId="{76A80A21-CE7B-496A-9821-CF3E55EE0902}">
      <dsp:nvSpPr>
        <dsp:cNvPr id="0" name=""/>
        <dsp:cNvSpPr/>
      </dsp:nvSpPr>
      <dsp:spPr>
        <a:xfrm rot="5400000">
          <a:off x="265628" y="287136"/>
          <a:ext cx="455623" cy="396392"/>
        </a:xfrm>
        <a:prstGeom prst="hexagon">
          <a:avLst>
            <a:gd name="adj" fmla="val 25000"/>
            <a:gd name="vf" fmla="val 115470"/>
          </a:avLst>
        </a:prstGeom>
        <a:solidFill>
          <a:schemeClr val="accent1">
            <a:shade val="50000"/>
            <a:hueOff val="225415"/>
            <a:satOff val="-16829"/>
            <a:lumOff val="16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b="1" kern="1200">
            <a:latin typeface="微軟正黑體" panose="020B0604030504040204" pitchFamily="34" charset="-120"/>
            <a:ea typeface="微軟正黑體" panose="020B0604030504040204" pitchFamily="34" charset="-120"/>
          </a:endParaRPr>
        </a:p>
      </dsp:txBody>
      <dsp:txXfrm rot="-5400000">
        <a:off x="357014" y="328522"/>
        <a:ext cx="272850" cy="313621"/>
      </dsp:txXfrm>
    </dsp:sp>
    <dsp:sp modelId="{479AE9D5-6A34-4EDC-8FF5-F01F2E1CAFBC}">
      <dsp:nvSpPr>
        <dsp:cNvPr id="0" name=""/>
        <dsp:cNvSpPr/>
      </dsp:nvSpPr>
      <dsp:spPr>
        <a:xfrm rot="5400000">
          <a:off x="478860" y="673870"/>
          <a:ext cx="455623" cy="396392"/>
        </a:xfrm>
        <a:prstGeom prst="hexagon">
          <a:avLst>
            <a:gd name="adj" fmla="val 25000"/>
            <a:gd name="vf" fmla="val 115470"/>
          </a:avLst>
        </a:prstGeom>
        <a:solidFill>
          <a:schemeClr val="accent1">
            <a:shade val="50000"/>
            <a:hueOff val="450830"/>
            <a:satOff val="-33659"/>
            <a:lumOff val="33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TW" altLang="en-US" sz="800" b="1" kern="1200" dirty="0" smtClean="0">
              <a:latin typeface="微軟正黑體" panose="020B0604030504040204" pitchFamily="34" charset="-120"/>
              <a:ea typeface="微軟正黑體" panose="020B0604030504040204" pitchFamily="34" charset="-120"/>
            </a:rPr>
            <a:t>專業</a:t>
          </a:r>
          <a:endParaRPr lang="zh-TW" altLang="en-US" sz="800" b="1" kern="1200" dirty="0">
            <a:latin typeface="微軟正黑體" panose="020B0604030504040204" pitchFamily="34" charset="-120"/>
            <a:ea typeface="微軟正黑體" panose="020B0604030504040204" pitchFamily="34" charset="-120"/>
          </a:endParaRPr>
        </a:p>
      </dsp:txBody>
      <dsp:txXfrm rot="-5400000">
        <a:off x="570246" y="715256"/>
        <a:ext cx="272850" cy="313621"/>
      </dsp:txXfrm>
    </dsp:sp>
    <dsp:sp modelId="{7B412C4E-672C-434D-B0A2-23CFCEC7CA9E}">
      <dsp:nvSpPr>
        <dsp:cNvPr id="0" name=""/>
        <dsp:cNvSpPr/>
      </dsp:nvSpPr>
      <dsp:spPr>
        <a:xfrm>
          <a:off x="0" y="735379"/>
          <a:ext cx="492073" cy="273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355600">
            <a:lnSpc>
              <a:spcPct val="90000"/>
            </a:lnSpc>
            <a:spcBef>
              <a:spcPct val="0"/>
            </a:spcBef>
            <a:spcAft>
              <a:spcPct val="35000"/>
            </a:spcAft>
          </a:pPr>
          <a:endParaRPr lang="zh-TW" altLang="en-US" sz="800" b="1" kern="1200">
            <a:latin typeface="微軟正黑體" panose="020B0604030504040204" pitchFamily="34" charset="-120"/>
            <a:ea typeface="微軟正黑體" panose="020B0604030504040204" pitchFamily="34" charset="-120"/>
          </a:endParaRPr>
        </a:p>
      </dsp:txBody>
      <dsp:txXfrm>
        <a:off x="0" y="735379"/>
        <a:ext cx="492073" cy="273374"/>
      </dsp:txXfrm>
    </dsp:sp>
    <dsp:sp modelId="{0D8503B1-D8B7-4C21-B8FC-3C96A30EE8C5}">
      <dsp:nvSpPr>
        <dsp:cNvPr id="0" name=""/>
        <dsp:cNvSpPr/>
      </dsp:nvSpPr>
      <dsp:spPr>
        <a:xfrm rot="5400000">
          <a:off x="906964" y="673870"/>
          <a:ext cx="455623" cy="396392"/>
        </a:xfrm>
        <a:prstGeom prst="hexagon">
          <a:avLst>
            <a:gd name="adj" fmla="val 25000"/>
            <a:gd name="vf" fmla="val 115470"/>
          </a:avLst>
        </a:prstGeom>
        <a:solidFill>
          <a:schemeClr val="accent1">
            <a:shade val="50000"/>
            <a:hueOff val="676245"/>
            <a:satOff val="-50488"/>
            <a:lumOff val="506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b="1" kern="1200">
            <a:latin typeface="微軟正黑體" panose="020B0604030504040204" pitchFamily="34" charset="-120"/>
            <a:ea typeface="微軟正黑體" panose="020B0604030504040204" pitchFamily="34" charset="-120"/>
          </a:endParaRPr>
        </a:p>
      </dsp:txBody>
      <dsp:txXfrm rot="-5400000">
        <a:off x="998350" y="715256"/>
        <a:ext cx="272850" cy="313621"/>
      </dsp:txXfrm>
    </dsp:sp>
    <dsp:sp modelId="{EC885E81-BAFA-4E23-99D3-F0EDCAA30CDA}">
      <dsp:nvSpPr>
        <dsp:cNvPr id="0" name=""/>
        <dsp:cNvSpPr/>
      </dsp:nvSpPr>
      <dsp:spPr>
        <a:xfrm rot="5400000">
          <a:off x="693732" y="1060603"/>
          <a:ext cx="455623" cy="396392"/>
        </a:xfrm>
        <a:prstGeom prst="hexagon">
          <a:avLst>
            <a:gd name="adj" fmla="val 25000"/>
            <a:gd name="vf" fmla="val 115470"/>
          </a:avLst>
        </a:prstGeom>
        <a:solidFill>
          <a:schemeClr val="accent1">
            <a:shade val="50000"/>
            <a:hueOff val="450830"/>
            <a:satOff val="-33659"/>
            <a:lumOff val="33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TW" altLang="en-US" sz="800" b="1" kern="1200" dirty="0" smtClean="0">
              <a:latin typeface="微軟正黑體" panose="020B0604030504040204" pitchFamily="34" charset="-120"/>
              <a:ea typeface="微軟正黑體" panose="020B0604030504040204" pitchFamily="34" charset="-120"/>
            </a:rPr>
            <a:t>多元</a:t>
          </a:r>
          <a:endParaRPr lang="zh-TW" altLang="en-US" sz="800" b="1" kern="1200" dirty="0">
            <a:latin typeface="微軟正黑體" panose="020B0604030504040204" pitchFamily="34" charset="-120"/>
            <a:ea typeface="微軟正黑體" panose="020B0604030504040204" pitchFamily="34" charset="-120"/>
          </a:endParaRPr>
        </a:p>
      </dsp:txBody>
      <dsp:txXfrm rot="-5400000">
        <a:off x="785118" y="1101989"/>
        <a:ext cx="272850" cy="313621"/>
      </dsp:txXfrm>
    </dsp:sp>
    <dsp:sp modelId="{6A8FF4EC-CD4E-4EE8-A1A8-50B1A2056A06}">
      <dsp:nvSpPr>
        <dsp:cNvPr id="0" name=""/>
        <dsp:cNvSpPr/>
      </dsp:nvSpPr>
      <dsp:spPr>
        <a:xfrm>
          <a:off x="1131769" y="1122112"/>
          <a:ext cx="508476" cy="273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zh-TW" altLang="en-US" sz="800" b="1" kern="1200" dirty="0" smtClean="0">
              <a:latin typeface="微軟正黑體" panose="020B0604030504040204" pitchFamily="34" charset="-120"/>
              <a:ea typeface="微軟正黑體" panose="020B0604030504040204" pitchFamily="34" charset="-120"/>
            </a:rPr>
            <a:t>創新</a:t>
          </a:r>
          <a:endParaRPr lang="zh-TW" altLang="en-US" sz="800" b="1" kern="1200" dirty="0">
            <a:latin typeface="微軟正黑體" panose="020B0604030504040204" pitchFamily="34" charset="-120"/>
            <a:ea typeface="微軟正黑體" panose="020B0604030504040204" pitchFamily="34" charset="-120"/>
          </a:endParaRPr>
        </a:p>
      </dsp:txBody>
      <dsp:txXfrm>
        <a:off x="1131769" y="1122112"/>
        <a:ext cx="508476" cy="273374"/>
      </dsp:txXfrm>
    </dsp:sp>
    <dsp:sp modelId="{1783C9E4-0649-4E4C-88E8-255628ED7F35}">
      <dsp:nvSpPr>
        <dsp:cNvPr id="0" name=""/>
        <dsp:cNvSpPr/>
      </dsp:nvSpPr>
      <dsp:spPr>
        <a:xfrm rot="5400000">
          <a:off x="265628" y="1060603"/>
          <a:ext cx="455623" cy="396392"/>
        </a:xfrm>
        <a:prstGeom prst="hexagon">
          <a:avLst>
            <a:gd name="adj" fmla="val 25000"/>
            <a:gd name="vf" fmla="val 115470"/>
          </a:avLst>
        </a:prstGeom>
        <a:solidFill>
          <a:schemeClr val="accent1">
            <a:shade val="50000"/>
            <a:hueOff val="225415"/>
            <a:satOff val="-16829"/>
            <a:lumOff val="16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b="1" kern="1200">
            <a:latin typeface="微軟正黑體" panose="020B0604030504040204" pitchFamily="34" charset="-120"/>
            <a:ea typeface="微軟正黑體" panose="020B0604030504040204" pitchFamily="34" charset="-120"/>
          </a:endParaRPr>
        </a:p>
      </dsp:txBody>
      <dsp:txXfrm rot="-5400000">
        <a:off x="357014" y="1101989"/>
        <a:ext cx="272850" cy="313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35868-ED7D-4ED5-AE85-030DF1509E30}">
      <dsp:nvSpPr>
        <dsp:cNvPr id="0" name=""/>
        <dsp:cNvSpPr/>
      </dsp:nvSpPr>
      <dsp:spPr>
        <a:xfrm>
          <a:off x="420400" y="109491"/>
          <a:ext cx="1575286" cy="1575286"/>
        </a:xfrm>
        <a:prstGeom prst="pie">
          <a:avLst>
            <a:gd name="adj1" fmla="val 16200000"/>
            <a:gd name="adj2" fmla="val 0"/>
          </a:avLst>
        </a:prstGeom>
        <a:solidFill>
          <a:srgbClr val="0033CC"/>
        </a:solid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活力</a:t>
          </a:r>
          <a:endParaRPr lang="zh-TW" altLang="en-US" sz="20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1256614" y="435988"/>
        <a:ext cx="581355" cy="431328"/>
      </dsp:txXfrm>
    </dsp:sp>
    <dsp:sp modelId="{0E09BCAD-8B3C-45EC-B574-E03B5FD0895A}">
      <dsp:nvSpPr>
        <dsp:cNvPr id="0" name=""/>
        <dsp:cNvSpPr/>
      </dsp:nvSpPr>
      <dsp:spPr>
        <a:xfrm>
          <a:off x="420400" y="158469"/>
          <a:ext cx="1575286" cy="1575286"/>
        </a:xfrm>
        <a:prstGeom prst="pie">
          <a:avLst>
            <a:gd name="adj1" fmla="val 0"/>
            <a:gd name="adj2" fmla="val 5400000"/>
          </a:avLst>
        </a:prstGeom>
        <a:solidFill>
          <a:srgbClr val="0033CC"/>
        </a:solid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專業</a:t>
          </a:r>
          <a:endParaRPr lang="zh-TW" altLang="en-US" sz="20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1256614" y="975930"/>
        <a:ext cx="581355" cy="431328"/>
      </dsp:txXfrm>
    </dsp:sp>
    <dsp:sp modelId="{E163CFD9-0063-48AA-A432-20E976F8C04B}">
      <dsp:nvSpPr>
        <dsp:cNvPr id="0" name=""/>
        <dsp:cNvSpPr/>
      </dsp:nvSpPr>
      <dsp:spPr>
        <a:xfrm>
          <a:off x="367515" y="158469"/>
          <a:ext cx="1575286" cy="1575286"/>
        </a:xfrm>
        <a:prstGeom prst="pie">
          <a:avLst>
            <a:gd name="adj1" fmla="val 5400000"/>
            <a:gd name="adj2" fmla="val 10800000"/>
          </a:avLst>
        </a:prstGeom>
        <a:solidFill>
          <a:srgbClr val="0033CC"/>
        </a:solid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dirty="0">
              <a:solidFill>
                <a:sysClr val="window" lastClr="FFFFFF"/>
              </a:solidFill>
              <a:latin typeface="微軟正黑體" panose="020B0604030504040204" pitchFamily="34" charset="-120"/>
              <a:ea typeface="微軟正黑體" panose="020B0604030504040204" pitchFamily="34" charset="-120"/>
              <a:cs typeface="+mn-cs"/>
            </a:rPr>
            <a:t>多元</a:t>
          </a:r>
        </a:p>
      </dsp:txBody>
      <dsp:txXfrm>
        <a:off x="525231" y="975930"/>
        <a:ext cx="581355" cy="431328"/>
      </dsp:txXfrm>
    </dsp:sp>
    <dsp:sp modelId="{B3A02E28-D133-4DD5-A133-FC7F2CA3CD47}">
      <dsp:nvSpPr>
        <dsp:cNvPr id="0" name=""/>
        <dsp:cNvSpPr/>
      </dsp:nvSpPr>
      <dsp:spPr>
        <a:xfrm>
          <a:off x="367515" y="105584"/>
          <a:ext cx="1575286" cy="1575286"/>
        </a:xfrm>
        <a:prstGeom prst="pie">
          <a:avLst>
            <a:gd name="adj1" fmla="val 10800000"/>
            <a:gd name="adj2" fmla="val 16200000"/>
          </a:avLst>
        </a:prstGeom>
        <a:solidFill>
          <a:srgbClr val="0033CC"/>
        </a:solid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dirty="0">
              <a:solidFill>
                <a:sysClr val="window" lastClr="FFFFFF"/>
              </a:solidFill>
              <a:latin typeface="微軟正黑體" panose="020B0604030504040204" pitchFamily="34" charset="-120"/>
              <a:ea typeface="微軟正黑體" panose="020B0604030504040204" pitchFamily="34" charset="-120"/>
              <a:cs typeface="+mn-cs"/>
            </a:rPr>
            <a:t>創新</a:t>
          </a:r>
        </a:p>
      </dsp:txBody>
      <dsp:txXfrm>
        <a:off x="525231" y="432081"/>
        <a:ext cx="581355" cy="431328"/>
      </dsp:txXfrm>
    </dsp:sp>
    <dsp:sp modelId="{80CA9165-BB61-444A-9ECA-767F4B48D349}">
      <dsp:nvSpPr>
        <dsp:cNvPr id="0" name=""/>
        <dsp:cNvSpPr/>
      </dsp:nvSpPr>
      <dsp:spPr>
        <a:xfrm>
          <a:off x="326015" y="8893"/>
          <a:ext cx="1770321" cy="1770321"/>
        </a:xfrm>
        <a:prstGeom prst="circularArrow">
          <a:avLst>
            <a:gd name="adj1" fmla="val 5085"/>
            <a:gd name="adj2" fmla="val 327528"/>
            <a:gd name="adj3" fmla="val 21272472"/>
            <a:gd name="adj4" fmla="val 16200000"/>
            <a:gd name="adj5" fmla="val 5932"/>
          </a:avLst>
        </a:prstGeom>
        <a:solidFill>
          <a:srgbClr val="4472C4">
            <a:tint val="60000"/>
            <a:hueOff val="0"/>
            <a:satOff val="0"/>
            <a:lumOff val="0"/>
            <a:alphaOff val="0"/>
          </a:srgb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422D6C59-7BD4-4682-9005-31173F96451A}">
      <dsp:nvSpPr>
        <dsp:cNvPr id="0" name=""/>
        <dsp:cNvSpPr/>
      </dsp:nvSpPr>
      <dsp:spPr>
        <a:xfrm>
          <a:off x="322882" y="60951"/>
          <a:ext cx="1770321" cy="1770321"/>
        </a:xfrm>
        <a:prstGeom prst="circularArrow">
          <a:avLst>
            <a:gd name="adj1" fmla="val 5085"/>
            <a:gd name="adj2" fmla="val 327528"/>
            <a:gd name="adj3" fmla="val 5072472"/>
            <a:gd name="adj4" fmla="val 0"/>
            <a:gd name="adj5" fmla="val 5932"/>
          </a:avLst>
        </a:prstGeom>
        <a:solidFill>
          <a:srgbClr val="4472C4">
            <a:tint val="60000"/>
            <a:hueOff val="0"/>
            <a:satOff val="0"/>
            <a:lumOff val="0"/>
            <a:alphaOff val="0"/>
          </a:srgb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1DDB4B8E-2ECB-4D7F-A4E1-D0D56CCD68B8}">
      <dsp:nvSpPr>
        <dsp:cNvPr id="0" name=""/>
        <dsp:cNvSpPr/>
      </dsp:nvSpPr>
      <dsp:spPr>
        <a:xfrm>
          <a:off x="269997" y="60951"/>
          <a:ext cx="1770321" cy="1770321"/>
        </a:xfrm>
        <a:prstGeom prst="circularArrow">
          <a:avLst>
            <a:gd name="adj1" fmla="val 5085"/>
            <a:gd name="adj2" fmla="val 327528"/>
            <a:gd name="adj3" fmla="val 10472472"/>
            <a:gd name="adj4" fmla="val 5400000"/>
            <a:gd name="adj5" fmla="val 5932"/>
          </a:avLst>
        </a:prstGeom>
        <a:solidFill>
          <a:srgbClr val="4472C4">
            <a:tint val="60000"/>
            <a:hueOff val="0"/>
            <a:satOff val="0"/>
            <a:lumOff val="0"/>
            <a:alphaOff val="0"/>
          </a:srgb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D64027E2-38BA-46BE-A9CB-92AE5DDB7759}">
      <dsp:nvSpPr>
        <dsp:cNvPr id="0" name=""/>
        <dsp:cNvSpPr/>
      </dsp:nvSpPr>
      <dsp:spPr>
        <a:xfrm>
          <a:off x="269997" y="8067"/>
          <a:ext cx="1770321" cy="1770321"/>
        </a:xfrm>
        <a:prstGeom prst="circularArrow">
          <a:avLst>
            <a:gd name="adj1" fmla="val 5085"/>
            <a:gd name="adj2" fmla="val 327528"/>
            <a:gd name="adj3" fmla="val 15872472"/>
            <a:gd name="adj4" fmla="val 10800000"/>
            <a:gd name="adj5" fmla="val 5932"/>
          </a:avLst>
        </a:prstGeom>
        <a:solidFill>
          <a:srgbClr val="4472C4">
            <a:tint val="60000"/>
            <a:hueOff val="0"/>
            <a:satOff val="0"/>
            <a:lumOff val="0"/>
            <a:alphaOff val="0"/>
          </a:srgbClr>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FF05D-9A42-4DD8-BFC8-444B4D2E4851}">
      <dsp:nvSpPr>
        <dsp:cNvPr id="0" name=""/>
        <dsp:cNvSpPr/>
      </dsp:nvSpPr>
      <dsp:spPr>
        <a:xfrm>
          <a:off x="1412680" y="0"/>
          <a:ext cx="826014" cy="826014"/>
        </a:xfrm>
        <a:prstGeom prst="ellipse">
          <a:avLst/>
        </a:prstGeom>
        <a:solidFill>
          <a:srgbClr val="ED8137"/>
        </a:solidFill>
        <a:ln w="1905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75000"/>
            </a:lnSpc>
            <a:spcBef>
              <a:spcPct val="0"/>
            </a:spcBef>
            <a:spcAft>
              <a:spcPts val="0"/>
            </a:spcAft>
          </a:pPr>
          <a:r>
            <a:rPr lang="zh-TW" altLang="en-US" sz="1800" b="0" kern="1200" cap="none" spc="0" dirty="0" smtClean="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rPr>
            <a:t>溫馨校園</a:t>
          </a:r>
          <a:endParaRPr lang="zh-TW" altLang="en-US" sz="1800" b="0" kern="1200" cap="none" spc="0" dirty="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endParaRPr>
        </a:p>
      </dsp:txBody>
      <dsp:txXfrm>
        <a:off x="1533647" y="120967"/>
        <a:ext cx="584080" cy="584080"/>
      </dsp:txXfrm>
    </dsp:sp>
    <dsp:sp modelId="{691DF7A4-27EC-47F0-8011-A5039FEB75C9}">
      <dsp:nvSpPr>
        <dsp:cNvPr id="0" name=""/>
        <dsp:cNvSpPr/>
      </dsp:nvSpPr>
      <dsp:spPr>
        <a:xfrm rot="2669295">
          <a:off x="2441184" y="548953"/>
          <a:ext cx="372448" cy="331564"/>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75000"/>
            </a:lnSpc>
            <a:spcBef>
              <a:spcPct val="0"/>
            </a:spcBef>
            <a:spcAft>
              <a:spcPts val="0"/>
            </a:spcAft>
          </a:pPr>
          <a:endParaRPr lang="zh-TW" altLang="en-US" sz="2000" b="1" kern="1200">
            <a:solidFill>
              <a:sysClr val="window" lastClr="FFFFFF"/>
            </a:solidFill>
            <a:latin typeface="微軟正黑體" panose="020B0604030504040204" pitchFamily="34" charset="-120"/>
            <a:ea typeface="微軟正黑體" panose="020B0604030504040204" pitchFamily="34" charset="-120"/>
            <a:cs typeface="+mn-cs"/>
          </a:endParaRPr>
        </a:p>
      </dsp:txBody>
      <dsp:txXfrm>
        <a:off x="2455438" y="580414"/>
        <a:ext cx="272979" cy="198938"/>
      </dsp:txXfrm>
    </dsp:sp>
    <dsp:sp modelId="{A825CB58-9425-4EEB-9522-D90D600AE7AC}">
      <dsp:nvSpPr>
        <dsp:cNvPr id="0" name=""/>
        <dsp:cNvSpPr/>
      </dsp:nvSpPr>
      <dsp:spPr>
        <a:xfrm>
          <a:off x="2490662" y="1083984"/>
          <a:ext cx="826014" cy="826014"/>
        </a:xfrm>
        <a:prstGeom prst="ellipse">
          <a:avLst/>
        </a:prstGeom>
        <a:solidFill>
          <a:srgbClr val="43BEB9"/>
        </a:solidFill>
        <a:ln w="1905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75000"/>
            </a:lnSpc>
            <a:spcBef>
              <a:spcPct val="0"/>
            </a:spcBef>
            <a:spcAft>
              <a:spcPts val="0"/>
            </a:spcAft>
          </a:pPr>
          <a:r>
            <a:rPr lang="zh-TW" altLang="en-US" sz="1800" b="0" kern="1200" cap="none" spc="0" dirty="0" smtClean="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rPr>
            <a:t>專業精進</a:t>
          </a:r>
          <a:endParaRPr lang="zh-TW" altLang="en-US" sz="1800" b="0" kern="1200" cap="none" spc="0" dirty="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endParaRPr>
        </a:p>
      </dsp:txBody>
      <dsp:txXfrm>
        <a:off x="2611629" y="1204951"/>
        <a:ext cx="584080" cy="584080"/>
      </dsp:txXfrm>
    </dsp:sp>
    <dsp:sp modelId="{D4C9B676-603B-4CD5-991C-DF68F6402C7E}">
      <dsp:nvSpPr>
        <dsp:cNvPr id="0" name=""/>
        <dsp:cNvSpPr/>
      </dsp:nvSpPr>
      <dsp:spPr>
        <a:xfrm rot="8007169">
          <a:off x="2426224" y="2111670"/>
          <a:ext cx="371302" cy="331564"/>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75000"/>
            </a:lnSpc>
            <a:spcBef>
              <a:spcPct val="0"/>
            </a:spcBef>
            <a:spcAft>
              <a:spcPts val="0"/>
            </a:spcAft>
          </a:pPr>
          <a:endParaRPr lang="zh-TW" altLang="en-US" sz="2000" b="1" kern="1200">
            <a:solidFill>
              <a:sysClr val="window" lastClr="FFFFFF"/>
            </a:solidFill>
            <a:latin typeface="微軟正黑體" panose="020B0604030504040204" pitchFamily="34" charset="-120"/>
            <a:ea typeface="微軟正黑體" panose="020B0604030504040204" pitchFamily="34" charset="-120"/>
            <a:cs typeface="+mn-cs"/>
          </a:endParaRPr>
        </a:p>
      </dsp:txBody>
      <dsp:txXfrm rot="10800000">
        <a:off x="2510164" y="2141879"/>
        <a:ext cx="271833" cy="198938"/>
      </dsp:txXfrm>
    </dsp:sp>
    <dsp:sp modelId="{246F0051-0CB8-4A52-9C3C-D05186C6ADF9}">
      <dsp:nvSpPr>
        <dsp:cNvPr id="0" name=""/>
        <dsp:cNvSpPr/>
      </dsp:nvSpPr>
      <dsp:spPr>
        <a:xfrm>
          <a:off x="1401048" y="2153189"/>
          <a:ext cx="826014" cy="826014"/>
        </a:xfrm>
        <a:prstGeom prst="ellipse">
          <a:avLst/>
        </a:prstGeom>
        <a:solidFill>
          <a:srgbClr val="FFC000">
            <a:lumMod val="75000"/>
          </a:srgbClr>
        </a:solidFill>
        <a:ln w="1905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75000"/>
            </a:lnSpc>
            <a:spcBef>
              <a:spcPct val="0"/>
            </a:spcBef>
            <a:spcAft>
              <a:spcPts val="0"/>
            </a:spcAft>
          </a:pPr>
          <a:r>
            <a:rPr lang="zh-TW" altLang="en-US" sz="1800" b="0" kern="1200" cap="none" spc="0" dirty="0" smtClean="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rPr>
            <a:t>多元適性</a:t>
          </a:r>
          <a:endParaRPr lang="zh-TW" altLang="en-US" sz="1800" b="0" kern="1200" cap="none" spc="0" dirty="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endParaRPr>
        </a:p>
      </dsp:txBody>
      <dsp:txXfrm>
        <a:off x="1522015" y="2274156"/>
        <a:ext cx="584080" cy="584080"/>
      </dsp:txXfrm>
    </dsp:sp>
    <dsp:sp modelId="{43410E56-0038-48DF-8871-A8A2038DA4DF}">
      <dsp:nvSpPr>
        <dsp:cNvPr id="0" name=""/>
        <dsp:cNvSpPr/>
      </dsp:nvSpPr>
      <dsp:spPr>
        <a:xfrm rot="13359943">
          <a:off x="814157" y="2075139"/>
          <a:ext cx="374581" cy="331564"/>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75000"/>
            </a:lnSpc>
            <a:spcBef>
              <a:spcPct val="0"/>
            </a:spcBef>
            <a:spcAft>
              <a:spcPts val="0"/>
            </a:spcAft>
          </a:pPr>
          <a:endParaRPr lang="zh-TW" altLang="en-US" sz="2000" b="1" kern="1200">
            <a:solidFill>
              <a:sysClr val="window" lastClr="FFFFFF"/>
            </a:solidFill>
            <a:latin typeface="微軟正黑體" panose="020B0604030504040204" pitchFamily="34" charset="-120"/>
            <a:ea typeface="微軟正黑體" panose="020B0604030504040204" pitchFamily="34" charset="-120"/>
            <a:cs typeface="+mn-cs"/>
          </a:endParaRPr>
        </a:p>
      </dsp:txBody>
      <dsp:txXfrm rot="10800000">
        <a:off x="900462" y="2175158"/>
        <a:ext cx="275112" cy="198938"/>
      </dsp:txXfrm>
    </dsp:sp>
    <dsp:sp modelId="{60A2FD5C-16DA-4AC1-8136-28B227A02F88}">
      <dsp:nvSpPr>
        <dsp:cNvPr id="0" name=""/>
        <dsp:cNvSpPr/>
      </dsp:nvSpPr>
      <dsp:spPr>
        <a:xfrm>
          <a:off x="314268" y="1072310"/>
          <a:ext cx="826014" cy="826014"/>
        </a:xfrm>
        <a:prstGeom prst="ellipse">
          <a:avLst/>
        </a:prstGeom>
        <a:solidFill>
          <a:srgbClr val="70AD47"/>
        </a:solidFill>
        <a:ln w="1905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75000"/>
            </a:lnSpc>
            <a:spcBef>
              <a:spcPct val="0"/>
            </a:spcBef>
            <a:spcAft>
              <a:spcPts val="0"/>
            </a:spcAft>
          </a:pPr>
          <a:r>
            <a:rPr lang="zh-TW" altLang="en-US" sz="1800" b="0" kern="1200" cap="none" spc="0" dirty="0" smtClean="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rPr>
            <a:t>創新卓越</a:t>
          </a:r>
          <a:endParaRPr lang="zh-TW" altLang="en-US" sz="1800" b="0" kern="1200" cap="none" spc="0" dirty="0">
            <a:ln w="9207" cmpd="sng">
              <a:solidFill>
                <a:srgbClr val="FFFFFF"/>
              </a:solidFill>
              <a:prstDash val="solid"/>
            </a:ln>
            <a:solidFill>
              <a:srgbClr val="FFFFFF"/>
            </a:solidFill>
            <a:effectLst>
              <a:outerShdw blurRad="50800" dist="38100" dir="2700000" algn="tl" rotWithShape="0">
                <a:sysClr val="windowText" lastClr="000000">
                  <a:lumMod val="75000"/>
                  <a:lumOff val="25000"/>
                  <a:alpha val="40000"/>
                </a:sysClr>
              </a:outerShdw>
            </a:effectLst>
            <a:latin typeface="微軟正黑體" panose="020B0604030504040204" pitchFamily="34" charset="-120"/>
            <a:ea typeface="微軟正黑體" panose="020B0604030504040204" pitchFamily="34" charset="-120"/>
            <a:cs typeface="+mn-cs"/>
          </a:endParaRPr>
        </a:p>
      </dsp:txBody>
      <dsp:txXfrm>
        <a:off x="435235" y="1193277"/>
        <a:ext cx="584080" cy="584080"/>
      </dsp:txXfrm>
    </dsp:sp>
    <dsp:sp modelId="{1286F6CE-BA0B-4A91-A517-0CFA10F6C07E}">
      <dsp:nvSpPr>
        <dsp:cNvPr id="0" name=""/>
        <dsp:cNvSpPr/>
      </dsp:nvSpPr>
      <dsp:spPr>
        <a:xfrm rot="18838128">
          <a:off x="805147" y="561979"/>
          <a:ext cx="375785" cy="331564"/>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75000"/>
            </a:lnSpc>
            <a:spcBef>
              <a:spcPct val="0"/>
            </a:spcBef>
            <a:spcAft>
              <a:spcPts val="0"/>
            </a:spcAft>
          </a:pPr>
          <a:endParaRPr lang="zh-TW" altLang="en-US" sz="2000" b="1" kern="1200">
            <a:solidFill>
              <a:sysClr val="window" lastClr="FFFFFF"/>
            </a:solidFill>
            <a:latin typeface="微軟正黑體" panose="020B0604030504040204" pitchFamily="34" charset="-120"/>
            <a:ea typeface="微軟正黑體" panose="020B0604030504040204" pitchFamily="34" charset="-120"/>
            <a:cs typeface="+mn-cs"/>
          </a:endParaRPr>
        </a:p>
      </dsp:txBody>
      <dsp:txXfrm>
        <a:off x="820352" y="664087"/>
        <a:ext cx="276316" cy="198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57DFE-C933-496B-A9E9-C9E55EC2AB15}">
      <dsp:nvSpPr>
        <dsp:cNvPr id="0" name=""/>
        <dsp:cNvSpPr/>
      </dsp:nvSpPr>
      <dsp:spPr>
        <a:xfrm>
          <a:off x="3400300" y="75530"/>
          <a:ext cx="1190573" cy="11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0000FF"/>
              </a:solidFill>
              <a:latin typeface="微軟正黑體" panose="020B0604030504040204" pitchFamily="34" charset="-120"/>
              <a:ea typeface="微軟正黑體" panose="020B0604030504040204" pitchFamily="34" charset="-120"/>
            </a:rPr>
            <a:t>品格力</a:t>
          </a:r>
          <a:endParaRPr lang="zh-TW" altLang="en-US" sz="2400" b="1" kern="1200" dirty="0">
            <a:solidFill>
              <a:srgbClr val="0000FF"/>
            </a:solidFill>
            <a:latin typeface="微軟正黑體" panose="020B0604030504040204" pitchFamily="34" charset="-120"/>
            <a:ea typeface="微軟正黑體" panose="020B0604030504040204" pitchFamily="34" charset="-120"/>
          </a:endParaRPr>
        </a:p>
      </dsp:txBody>
      <dsp:txXfrm>
        <a:off x="3400300" y="75530"/>
        <a:ext cx="1190573" cy="1190573"/>
      </dsp:txXfrm>
    </dsp:sp>
    <dsp:sp modelId="{00E30BA5-C2BF-40FD-BB30-B805619E567F}">
      <dsp:nvSpPr>
        <dsp:cNvPr id="0" name=""/>
        <dsp:cNvSpPr/>
      </dsp:nvSpPr>
      <dsp:spPr>
        <a:xfrm>
          <a:off x="1302972" y="481"/>
          <a:ext cx="3362950" cy="3362950"/>
        </a:xfrm>
        <a:prstGeom prst="circularArrow">
          <a:avLst>
            <a:gd name="adj1" fmla="val 6904"/>
            <a:gd name="adj2" fmla="val 465467"/>
            <a:gd name="adj3" fmla="val 548930"/>
            <a:gd name="adj4" fmla="val 20585602"/>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0BFE7-1534-410F-9420-787AD51B3D3B}">
      <dsp:nvSpPr>
        <dsp:cNvPr id="0" name=""/>
        <dsp:cNvSpPr/>
      </dsp:nvSpPr>
      <dsp:spPr>
        <a:xfrm>
          <a:off x="3400300" y="2097809"/>
          <a:ext cx="1190573" cy="11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0000FF"/>
              </a:solidFill>
              <a:latin typeface="微軟正黑體" panose="020B0604030504040204" pitchFamily="34" charset="-120"/>
              <a:ea typeface="微軟正黑體" panose="020B0604030504040204" pitchFamily="34" charset="-120"/>
            </a:rPr>
            <a:t>技術力</a:t>
          </a:r>
          <a:endParaRPr lang="zh-TW" altLang="en-US" sz="2400" b="1" kern="1200" dirty="0">
            <a:solidFill>
              <a:srgbClr val="0000FF"/>
            </a:solidFill>
            <a:latin typeface="微軟正黑體" panose="020B0604030504040204" pitchFamily="34" charset="-120"/>
            <a:ea typeface="微軟正黑體" panose="020B0604030504040204" pitchFamily="34" charset="-120"/>
          </a:endParaRPr>
        </a:p>
      </dsp:txBody>
      <dsp:txXfrm>
        <a:off x="3400300" y="2097809"/>
        <a:ext cx="1190573" cy="1190573"/>
      </dsp:txXfrm>
    </dsp:sp>
    <dsp:sp modelId="{80BD400E-8227-4CCE-9A34-0CC660716E1A}">
      <dsp:nvSpPr>
        <dsp:cNvPr id="0" name=""/>
        <dsp:cNvSpPr/>
      </dsp:nvSpPr>
      <dsp:spPr>
        <a:xfrm>
          <a:off x="1302972" y="481"/>
          <a:ext cx="3362950" cy="3362950"/>
        </a:xfrm>
        <a:prstGeom prst="circularArrow">
          <a:avLst>
            <a:gd name="adj1" fmla="val 6904"/>
            <a:gd name="adj2" fmla="val 465467"/>
            <a:gd name="adj3" fmla="val 5948930"/>
            <a:gd name="adj4" fmla="val 4385602"/>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8588F-F397-4FDB-A576-6C55730984FA}">
      <dsp:nvSpPr>
        <dsp:cNvPr id="0" name=""/>
        <dsp:cNvSpPr/>
      </dsp:nvSpPr>
      <dsp:spPr>
        <a:xfrm>
          <a:off x="1378021" y="2097809"/>
          <a:ext cx="1190573" cy="11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0000FF"/>
              </a:solidFill>
              <a:latin typeface="微軟正黑體" panose="020B0604030504040204" pitchFamily="34" charset="-120"/>
              <a:ea typeface="微軟正黑體" panose="020B0604030504040204" pitchFamily="34" charset="-120"/>
            </a:rPr>
            <a:t>學習力</a:t>
          </a:r>
          <a:endParaRPr lang="zh-TW" altLang="en-US" sz="2400" b="1" kern="1200" dirty="0">
            <a:solidFill>
              <a:srgbClr val="0000FF"/>
            </a:solidFill>
            <a:latin typeface="微軟正黑體" panose="020B0604030504040204" pitchFamily="34" charset="-120"/>
            <a:ea typeface="微軟正黑體" panose="020B0604030504040204" pitchFamily="34" charset="-120"/>
          </a:endParaRPr>
        </a:p>
      </dsp:txBody>
      <dsp:txXfrm>
        <a:off x="1378021" y="2097809"/>
        <a:ext cx="1190573" cy="1190573"/>
      </dsp:txXfrm>
    </dsp:sp>
    <dsp:sp modelId="{2C60456F-988E-4942-8B8D-FBEB4AB6784D}">
      <dsp:nvSpPr>
        <dsp:cNvPr id="0" name=""/>
        <dsp:cNvSpPr/>
      </dsp:nvSpPr>
      <dsp:spPr>
        <a:xfrm>
          <a:off x="1302972" y="481"/>
          <a:ext cx="3362950" cy="3362950"/>
        </a:xfrm>
        <a:prstGeom prst="circularArrow">
          <a:avLst>
            <a:gd name="adj1" fmla="val 6904"/>
            <a:gd name="adj2" fmla="val 465467"/>
            <a:gd name="adj3" fmla="val 11348930"/>
            <a:gd name="adj4" fmla="val 9785602"/>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1F0A1-EA54-4ED9-BB48-E475B4DD2F9E}">
      <dsp:nvSpPr>
        <dsp:cNvPr id="0" name=""/>
        <dsp:cNvSpPr/>
      </dsp:nvSpPr>
      <dsp:spPr>
        <a:xfrm>
          <a:off x="1378021" y="75530"/>
          <a:ext cx="1190573" cy="11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0000FF"/>
              </a:solidFill>
              <a:latin typeface="微軟正黑體" panose="020B0604030504040204" pitchFamily="34" charset="-120"/>
              <a:ea typeface="微軟正黑體" panose="020B0604030504040204" pitchFamily="34" charset="-120"/>
            </a:rPr>
            <a:t>競爭力</a:t>
          </a:r>
          <a:endParaRPr lang="zh-TW" altLang="en-US" sz="2400" b="1" kern="1200" dirty="0">
            <a:solidFill>
              <a:srgbClr val="0000FF"/>
            </a:solidFill>
            <a:latin typeface="微軟正黑體" panose="020B0604030504040204" pitchFamily="34" charset="-120"/>
            <a:ea typeface="微軟正黑體" panose="020B0604030504040204" pitchFamily="34" charset="-120"/>
          </a:endParaRPr>
        </a:p>
      </dsp:txBody>
      <dsp:txXfrm>
        <a:off x="1378021" y="75530"/>
        <a:ext cx="1190573" cy="1190573"/>
      </dsp:txXfrm>
    </dsp:sp>
    <dsp:sp modelId="{828D3E1B-00DB-42A6-8CAC-7D86DFFFCE0B}">
      <dsp:nvSpPr>
        <dsp:cNvPr id="0" name=""/>
        <dsp:cNvSpPr/>
      </dsp:nvSpPr>
      <dsp:spPr>
        <a:xfrm>
          <a:off x="1302972" y="481"/>
          <a:ext cx="3362950" cy="3362950"/>
        </a:xfrm>
        <a:prstGeom prst="circularArrow">
          <a:avLst>
            <a:gd name="adj1" fmla="val 6904"/>
            <a:gd name="adj2" fmla="val 465467"/>
            <a:gd name="adj3" fmla="val 16748930"/>
            <a:gd name="adj4" fmla="val 15185602"/>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97795-AC5A-4E80-9840-80D8F4AA4781}">
      <dsp:nvSpPr>
        <dsp:cNvPr id="0" name=""/>
        <dsp:cNvSpPr/>
      </dsp:nvSpPr>
      <dsp:spPr>
        <a:xfrm>
          <a:off x="1036457" y="261311"/>
          <a:ext cx="1741490" cy="1741490"/>
        </a:xfrm>
        <a:prstGeom prst="blockArc">
          <a:avLst>
            <a:gd name="adj1" fmla="val 10800000"/>
            <a:gd name="adj2" fmla="val 16200000"/>
            <a:gd name="adj3" fmla="val 4640"/>
          </a:avLst>
        </a:prstGeom>
        <a:solidFill>
          <a:srgbClr val="4472C4">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42E1C8C-D184-4ADF-88FB-F3484891D179}">
      <dsp:nvSpPr>
        <dsp:cNvPr id="0" name=""/>
        <dsp:cNvSpPr/>
      </dsp:nvSpPr>
      <dsp:spPr>
        <a:xfrm>
          <a:off x="1036457" y="261311"/>
          <a:ext cx="1741490" cy="1741490"/>
        </a:xfrm>
        <a:prstGeom prst="blockArc">
          <a:avLst>
            <a:gd name="adj1" fmla="val 5400000"/>
            <a:gd name="adj2" fmla="val 10800000"/>
            <a:gd name="adj3" fmla="val 464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972BF58-5081-4FC3-9566-F4FC8E78DAAD}">
      <dsp:nvSpPr>
        <dsp:cNvPr id="0" name=""/>
        <dsp:cNvSpPr/>
      </dsp:nvSpPr>
      <dsp:spPr>
        <a:xfrm>
          <a:off x="1036457" y="261311"/>
          <a:ext cx="1741490" cy="1741490"/>
        </a:xfrm>
        <a:prstGeom prst="blockArc">
          <a:avLst>
            <a:gd name="adj1" fmla="val 0"/>
            <a:gd name="adj2" fmla="val 5400000"/>
            <a:gd name="adj3" fmla="val 4640"/>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E11F37C-66C7-4EAB-91ED-9E5CF4DBED09}">
      <dsp:nvSpPr>
        <dsp:cNvPr id="0" name=""/>
        <dsp:cNvSpPr/>
      </dsp:nvSpPr>
      <dsp:spPr>
        <a:xfrm>
          <a:off x="1036457" y="261311"/>
          <a:ext cx="1741490" cy="1741490"/>
        </a:xfrm>
        <a:prstGeom prst="blockArc">
          <a:avLst>
            <a:gd name="adj1" fmla="val 16200000"/>
            <a:gd name="adj2" fmla="val 0"/>
            <a:gd name="adj3" fmla="val 464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33D66AA-4D8B-4FD9-A391-BDA7552A0B62}">
      <dsp:nvSpPr>
        <dsp:cNvPr id="0" name=""/>
        <dsp:cNvSpPr/>
      </dsp:nvSpPr>
      <dsp:spPr>
        <a:xfrm>
          <a:off x="1476323" y="701177"/>
          <a:ext cx="861758" cy="861758"/>
        </a:xfrm>
        <a:prstGeom prst="ellipse">
          <a:avLst/>
        </a:prstGeom>
        <a:solidFill>
          <a:srgbClr val="ED7D31">
            <a:lumMod val="50000"/>
          </a:srgbClr>
        </a:solidFill>
        <a:ln w="1270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70000"/>
            </a:lnSpc>
            <a:spcBef>
              <a:spcPct val="0"/>
            </a:spcBef>
            <a:spcAft>
              <a:spcPts val="0"/>
            </a:spcAft>
          </a:pPr>
          <a:r>
            <a:rPr lang="zh-TW" altLang="en-US" sz="2000" b="1" kern="1200" dirty="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rPr>
            <a:t>敬業樂群</a:t>
          </a:r>
        </a:p>
      </dsp:txBody>
      <dsp:txXfrm>
        <a:off x="1602525" y="827379"/>
        <a:ext cx="609354" cy="609354"/>
      </dsp:txXfrm>
    </dsp:sp>
    <dsp:sp modelId="{0270878D-7FB4-4DAC-A574-918C87D44EA1}">
      <dsp:nvSpPr>
        <dsp:cNvPr id="0" name=""/>
        <dsp:cNvSpPr/>
      </dsp:nvSpPr>
      <dsp:spPr>
        <a:xfrm>
          <a:off x="1573072" y="-52612"/>
          <a:ext cx="668259" cy="668259"/>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zh-TW" altLang="en-US" sz="1600" b="1" kern="1200" dirty="0" smtClean="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rPr>
            <a:t>活力</a:t>
          </a:r>
          <a:endParaRPr lang="zh-TW" altLang="en-US" sz="1600" b="1" kern="1200" dirty="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endParaRPr>
        </a:p>
      </dsp:txBody>
      <dsp:txXfrm>
        <a:off x="1670936" y="45252"/>
        <a:ext cx="472531" cy="472531"/>
      </dsp:txXfrm>
    </dsp:sp>
    <dsp:sp modelId="{415DA233-370A-4978-8C9D-1259BFE2314B}">
      <dsp:nvSpPr>
        <dsp:cNvPr id="0" name=""/>
        <dsp:cNvSpPr/>
      </dsp:nvSpPr>
      <dsp:spPr>
        <a:xfrm>
          <a:off x="2423612" y="797927"/>
          <a:ext cx="668259" cy="668259"/>
        </a:xfrm>
        <a:prstGeom prst="ellipse">
          <a:avLst/>
        </a:prstGeom>
        <a:solidFill>
          <a:srgbClr val="70AD47"/>
        </a:solidFill>
        <a:ln w="1270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zh-TW" altLang="en-US" sz="1600" b="1" kern="1200" dirty="0" smtClean="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rPr>
            <a:t>專業</a:t>
          </a:r>
          <a:endParaRPr lang="zh-TW" altLang="en-US" sz="1600" b="1" kern="1200" dirty="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endParaRPr>
        </a:p>
      </dsp:txBody>
      <dsp:txXfrm>
        <a:off x="2521476" y="895791"/>
        <a:ext cx="472531" cy="472531"/>
      </dsp:txXfrm>
    </dsp:sp>
    <dsp:sp modelId="{73759DD5-D39C-42FC-B1AF-BA8FD1004CF5}">
      <dsp:nvSpPr>
        <dsp:cNvPr id="0" name=""/>
        <dsp:cNvSpPr/>
      </dsp:nvSpPr>
      <dsp:spPr>
        <a:xfrm>
          <a:off x="1573072" y="1648466"/>
          <a:ext cx="668259" cy="668259"/>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zh-TW" altLang="en-US" sz="1600" b="1" kern="1200" dirty="0" smtClean="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rPr>
            <a:t>多元</a:t>
          </a:r>
          <a:endParaRPr lang="zh-TW" altLang="en-US" sz="1600" b="1" kern="1200" dirty="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endParaRPr>
        </a:p>
      </dsp:txBody>
      <dsp:txXfrm>
        <a:off x="1670936" y="1746330"/>
        <a:ext cx="472531" cy="472531"/>
      </dsp:txXfrm>
    </dsp:sp>
    <dsp:sp modelId="{E2B5A396-6991-45F4-A465-336EDD2CF0DE}">
      <dsp:nvSpPr>
        <dsp:cNvPr id="0" name=""/>
        <dsp:cNvSpPr/>
      </dsp:nvSpPr>
      <dsp:spPr>
        <a:xfrm>
          <a:off x="722533" y="797927"/>
          <a:ext cx="668259" cy="668259"/>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zh-TW" altLang="en-US" sz="1600" b="1" kern="1200" dirty="0" smtClean="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rPr>
            <a:t>創新</a:t>
          </a:r>
          <a:endParaRPr lang="zh-TW" altLang="en-US" sz="1600" b="1" kern="1200" dirty="0">
            <a:solidFill>
              <a:sysClr val="window" lastClr="FFFFFF"/>
            </a:solidFill>
            <a:effectLst>
              <a:outerShdw blurRad="50800" dist="38100" dir="2700000" algn="tl" rotWithShape="0">
                <a:sysClr val="windowText" lastClr="000000">
                  <a:lumMod val="85000"/>
                  <a:lumOff val="15000"/>
                  <a:alpha val="40000"/>
                </a:sysClr>
              </a:outerShdw>
            </a:effectLst>
            <a:latin typeface="微軟正黑體" panose="020B0604030504040204" pitchFamily="34" charset="-120"/>
            <a:ea typeface="微軟正黑體" panose="020B0604030504040204" pitchFamily="34" charset="-120"/>
            <a:cs typeface="+mn-cs"/>
          </a:endParaRPr>
        </a:p>
      </dsp:txBody>
      <dsp:txXfrm>
        <a:off x="820397" y="895791"/>
        <a:ext cx="472531" cy="4725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66003-DCBC-4CBC-83D9-C16A0C2DE3BB}">
      <dsp:nvSpPr>
        <dsp:cNvPr id="0" name=""/>
        <dsp:cNvSpPr/>
      </dsp:nvSpPr>
      <dsp:spPr>
        <a:xfrm>
          <a:off x="909188" y="190458"/>
          <a:ext cx="2461305" cy="2461305"/>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晚熟</a:t>
          </a:r>
          <a:endParaRPr lang="zh-TW" altLang="en-US" sz="2800" b="1" kern="1200" dirty="0">
            <a:latin typeface="微軟正黑體" panose="020B0604030504040204" pitchFamily="34" charset="-120"/>
            <a:ea typeface="微軟正黑體" panose="020B0604030504040204" pitchFamily="34" charset="-120"/>
          </a:endParaRPr>
        </a:p>
      </dsp:txBody>
      <dsp:txXfrm>
        <a:off x="2206355" y="712020"/>
        <a:ext cx="879037" cy="732531"/>
      </dsp:txXfrm>
    </dsp:sp>
    <dsp:sp modelId="{B840262D-454C-4E3B-BA3A-9926FE2C91A3}">
      <dsp:nvSpPr>
        <dsp:cNvPr id="0" name=""/>
        <dsp:cNvSpPr/>
      </dsp:nvSpPr>
      <dsp:spPr>
        <a:xfrm>
          <a:off x="858497" y="278361"/>
          <a:ext cx="2461305" cy="2461305"/>
        </a:xfrm>
        <a:prstGeom prst="pie">
          <a:avLst>
            <a:gd name="adj1" fmla="val 1800000"/>
            <a:gd name="adj2" fmla="val 9000000"/>
          </a:avLst>
        </a:prstGeom>
        <a:solidFill>
          <a:schemeClr val="accent3">
            <a:hueOff val="1838773"/>
            <a:satOff val="-6374"/>
            <a:lumOff val="-9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滑世代</a:t>
          </a:r>
          <a:endParaRPr lang="zh-TW" altLang="en-US" sz="2800" b="1" kern="1200" dirty="0">
            <a:latin typeface="微軟正黑體" panose="020B0604030504040204" pitchFamily="34" charset="-120"/>
            <a:ea typeface="微軟正黑體" panose="020B0604030504040204" pitchFamily="34" charset="-120"/>
          </a:endParaRPr>
        </a:p>
      </dsp:txBody>
      <dsp:txXfrm>
        <a:off x="1444522" y="1875280"/>
        <a:ext cx="1318556" cy="644627"/>
      </dsp:txXfrm>
    </dsp:sp>
    <dsp:sp modelId="{B4D363D0-458D-438B-84C6-702043D16EB9}">
      <dsp:nvSpPr>
        <dsp:cNvPr id="0" name=""/>
        <dsp:cNvSpPr/>
      </dsp:nvSpPr>
      <dsp:spPr>
        <a:xfrm>
          <a:off x="807805" y="190458"/>
          <a:ext cx="2461305" cy="2461305"/>
        </a:xfrm>
        <a:prstGeom prst="pie">
          <a:avLst>
            <a:gd name="adj1" fmla="val 9000000"/>
            <a:gd name="adj2" fmla="val 16200000"/>
          </a:avLst>
        </a:prstGeom>
        <a:solidFill>
          <a:schemeClr val="accent3">
            <a:hueOff val="3677547"/>
            <a:satOff val="-12748"/>
            <a:lumOff val="-1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無動機</a:t>
          </a:r>
          <a:endParaRPr lang="zh-TW" altLang="en-US" sz="2000" b="1" kern="1200" dirty="0">
            <a:latin typeface="微軟正黑體" panose="020B0604030504040204" pitchFamily="34" charset="-120"/>
            <a:ea typeface="微軟正黑體" panose="020B0604030504040204" pitchFamily="34" charset="-120"/>
          </a:endParaRPr>
        </a:p>
      </dsp:txBody>
      <dsp:txXfrm>
        <a:off x="1092907" y="712020"/>
        <a:ext cx="879037" cy="732531"/>
      </dsp:txXfrm>
    </dsp:sp>
    <dsp:sp modelId="{EB925D51-5F68-42BE-B751-353AAA6DB8FE}">
      <dsp:nvSpPr>
        <dsp:cNvPr id="0" name=""/>
        <dsp:cNvSpPr/>
      </dsp:nvSpPr>
      <dsp:spPr>
        <a:xfrm>
          <a:off x="757024" y="38091"/>
          <a:ext cx="2766038" cy="2766038"/>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3B61D5-5CF6-4012-B619-EC7A54C79906}">
      <dsp:nvSpPr>
        <dsp:cNvPr id="0" name=""/>
        <dsp:cNvSpPr/>
      </dsp:nvSpPr>
      <dsp:spPr>
        <a:xfrm>
          <a:off x="706130" y="125839"/>
          <a:ext cx="2766038" cy="2766038"/>
        </a:xfrm>
        <a:prstGeom prst="circularArrow">
          <a:avLst>
            <a:gd name="adj1" fmla="val 5085"/>
            <a:gd name="adj2" fmla="val 327528"/>
            <a:gd name="adj3" fmla="val 8671970"/>
            <a:gd name="adj4" fmla="val 1800502"/>
            <a:gd name="adj5" fmla="val 5932"/>
          </a:avLst>
        </a:prstGeom>
        <a:solidFill>
          <a:schemeClr val="accent3">
            <a:hueOff val="1838773"/>
            <a:satOff val="-6374"/>
            <a:lumOff val="-9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19FC7B-1022-4DDC-B7B2-FA4E8D8B9E35}">
      <dsp:nvSpPr>
        <dsp:cNvPr id="0" name=""/>
        <dsp:cNvSpPr/>
      </dsp:nvSpPr>
      <dsp:spPr>
        <a:xfrm>
          <a:off x="655236" y="38091"/>
          <a:ext cx="2766038" cy="2766038"/>
        </a:xfrm>
        <a:prstGeom prst="circularArrow">
          <a:avLst>
            <a:gd name="adj1" fmla="val 5085"/>
            <a:gd name="adj2" fmla="val 327528"/>
            <a:gd name="adj3" fmla="val 15873039"/>
            <a:gd name="adj4" fmla="val 9000000"/>
            <a:gd name="adj5" fmla="val 5932"/>
          </a:avLst>
        </a:prstGeom>
        <a:solidFill>
          <a:schemeClr val="accent3">
            <a:hueOff val="3677547"/>
            <a:satOff val="-12748"/>
            <a:lumOff val="-1941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5FD4A49-3CDE-408A-892D-AEE0E002BB22}" type="datetimeFigureOut">
              <a:rPr lang="en-US" smtClean="0"/>
              <a:t>12/6/2019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784AF13-6931-4C1B-8846-6C389DA81412}" type="slidenum">
              <a:rPr lang="en-US" smtClean="0"/>
              <a:t>‹#›</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5FC15C-71A1-4B5E-B800-13FCAA9104CF}" type="datetimeFigureOut">
              <a:rPr lang="en-US" smtClean="0"/>
              <a:t>12/6/2019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492863F-2181-40AA-9D10-26C0A01C7A52}" type="slidenum">
              <a:rPr lang="en-US" smtClean="0"/>
              <a:t>‹#›</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t>1</a:t>
            </a:fld>
            <a:endParaRPr lang="en-US"/>
          </a:p>
        </p:txBody>
      </p:sp>
    </p:spTree>
    <p:extLst>
      <p:ext uri="{BB962C8B-B14F-4D97-AF65-F5344CB8AC3E}">
        <p14:creationId xmlns:p14="http://schemas.microsoft.com/office/powerpoint/2010/main" val="330650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3</a:t>
            </a:fld>
            <a:endParaRPr lang="en-US"/>
          </a:p>
        </p:txBody>
      </p:sp>
    </p:spTree>
    <p:extLst>
      <p:ext uri="{BB962C8B-B14F-4D97-AF65-F5344CB8AC3E}">
        <p14:creationId xmlns:p14="http://schemas.microsoft.com/office/powerpoint/2010/main" val="139728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4</a:t>
            </a:fld>
            <a:endParaRPr lang="en-US"/>
          </a:p>
        </p:txBody>
      </p:sp>
    </p:spTree>
    <p:extLst>
      <p:ext uri="{BB962C8B-B14F-4D97-AF65-F5344CB8AC3E}">
        <p14:creationId xmlns:p14="http://schemas.microsoft.com/office/powerpoint/2010/main" val="176103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5</a:t>
            </a:fld>
            <a:endParaRPr lang="en-US"/>
          </a:p>
        </p:txBody>
      </p:sp>
    </p:spTree>
    <p:extLst>
      <p:ext uri="{BB962C8B-B14F-4D97-AF65-F5344CB8AC3E}">
        <p14:creationId xmlns:p14="http://schemas.microsoft.com/office/powerpoint/2010/main" val="222651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6</a:t>
            </a:fld>
            <a:endParaRPr lang="en-US"/>
          </a:p>
        </p:txBody>
      </p:sp>
    </p:spTree>
    <p:extLst>
      <p:ext uri="{BB962C8B-B14F-4D97-AF65-F5344CB8AC3E}">
        <p14:creationId xmlns:p14="http://schemas.microsoft.com/office/powerpoint/2010/main" val="276478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7</a:t>
            </a:fld>
            <a:endParaRPr lang="en-US"/>
          </a:p>
        </p:txBody>
      </p:sp>
    </p:spTree>
    <p:extLst>
      <p:ext uri="{BB962C8B-B14F-4D97-AF65-F5344CB8AC3E}">
        <p14:creationId xmlns:p14="http://schemas.microsoft.com/office/powerpoint/2010/main" val="1221028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a:t>your date here</a:t>
            </a:r>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7" name="圖片 26"/>
          <p:cNvPicPr>
            <a:picLocks noChangeAspect="1"/>
          </p:cNvPicPr>
          <p:nvPr userDrawn="1"/>
        </p:nvPicPr>
        <p:blipFill rotWithShape="1">
          <a:blip r:embed="rId3"/>
          <a:srcRect l="19752" t="31419" r="70817" b="50891"/>
          <a:stretch/>
        </p:blipFill>
        <p:spPr>
          <a:xfrm>
            <a:off x="11184467" y="5381200"/>
            <a:ext cx="838200" cy="884400"/>
          </a:xfrm>
          <a:prstGeom prst="rect">
            <a:avLst/>
          </a:prstGeom>
        </p:spPr>
      </p:pic>
    </p:spTree>
    <p:extLst>
      <p:ext uri="{BB962C8B-B14F-4D97-AF65-F5344CB8AC3E}">
        <p14:creationId xmlns:p14="http://schemas.microsoft.com/office/powerpoint/2010/main" val="19741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621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62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a:t>Short introduction text here</a:t>
            </a:r>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399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a:t>Client Name Here</a:t>
            </a:r>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a:t>Client Name Here</a:t>
            </a:r>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19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664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792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602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694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288259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208773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圖片 16"/>
          <p:cNvPicPr>
            <a:picLocks noChangeAspect="1"/>
          </p:cNvPicPr>
          <p:nvPr userDrawn="1"/>
        </p:nvPicPr>
        <p:blipFill rotWithShape="1">
          <a:blip r:embed="rId2"/>
          <a:srcRect l="19752" t="31419" r="70817" b="50891"/>
          <a:stretch/>
        </p:blipFill>
        <p:spPr>
          <a:xfrm>
            <a:off x="11184467" y="5381200"/>
            <a:ext cx="838200" cy="884400"/>
          </a:xfrm>
          <a:prstGeom prst="rect">
            <a:avLst/>
          </a:prstGeom>
        </p:spPr>
      </p:pic>
      <p:graphicFrame>
        <p:nvGraphicFramePr>
          <p:cNvPr id="3" name="資料庫圖表 2"/>
          <p:cNvGraphicFramePr/>
          <p:nvPr userDrawn="1">
            <p:extLst>
              <p:ext uri="{D42A27DB-BD31-4B8C-83A1-F6EECF244321}">
                <p14:modId xmlns:p14="http://schemas.microsoft.com/office/powerpoint/2010/main" val="2516640640"/>
              </p:ext>
            </p:extLst>
          </p:nvPr>
        </p:nvGraphicFramePr>
        <p:xfrm>
          <a:off x="10647978" y="1202644"/>
          <a:ext cx="1640246" cy="174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文字方塊 17"/>
          <p:cNvSpPr txBox="1"/>
          <p:nvPr userDrawn="1"/>
        </p:nvSpPr>
        <p:spPr>
          <a:xfrm>
            <a:off x="0" y="6422164"/>
            <a:ext cx="2262158" cy="369332"/>
          </a:xfrm>
          <a:prstGeom prst="rect">
            <a:avLst/>
          </a:prstGeom>
          <a:noFill/>
        </p:spPr>
        <p:txBody>
          <a:bodyPr wrap="none" rtlCol="0">
            <a:spAutoFit/>
          </a:bodyPr>
          <a:lstStyle/>
          <a:p>
            <a:r>
              <a:rPr lang="zh-TW" altLang="en-US" b="1" dirty="0" smtClean="0">
                <a:solidFill>
                  <a:srgbClr val="003399"/>
                </a:solidFill>
              </a:rPr>
              <a:t>轉動人生的技職學府</a:t>
            </a:r>
            <a:endParaRPr lang="zh-TW" altLang="en-US" b="1" dirty="0">
              <a:solidFill>
                <a:srgbClr val="003399"/>
              </a:solidFill>
            </a:endParaRPr>
          </a:p>
        </p:txBody>
      </p:sp>
    </p:spTree>
    <p:extLst>
      <p:ext uri="{BB962C8B-B14F-4D97-AF65-F5344CB8AC3E}">
        <p14:creationId xmlns:p14="http://schemas.microsoft.com/office/powerpoint/2010/main" val="3281340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97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195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4640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917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557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339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a:t>Skills:</a:t>
            </a: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a:t>Skills:</a:t>
            </a: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484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0114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a:solidFill>
                  <a:srgbClr val="8C9CA6"/>
                </a:solidFill>
              </a:rPr>
              <a:t>“</a:t>
            </a: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a:solidFill>
                  <a:srgbClr val="8C9CA6"/>
                </a:solidFill>
              </a:rPr>
              <a:t>“</a:t>
            </a: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a:solidFill>
                  <a:srgbClr val="8C9CA6"/>
                </a:solidFill>
              </a:rPr>
              <a:t>”</a:t>
            </a: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a:solidFill>
                  <a:srgbClr val="8C9CA6"/>
                </a:solidFill>
              </a:rPr>
              <a:t>”</a:t>
            </a: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84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819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5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3162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a:t>your date here</a:t>
            </a:r>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a:t>större - a multipurpose PowerPoint template</a:t>
            </a:r>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a:solidFill>
                  <a:srgbClr val="8C9CA6"/>
                </a:solidFill>
              </a:rPr>
              <a:t>“</a:t>
            </a: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a:t>Name Here</a:t>
            </a:r>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a:t>Job Title Here</a:t>
            </a:r>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a:solidFill>
                  <a:schemeClr val="bg1"/>
                </a:solidFill>
              </a:rPr>
              <a:t>”</a:t>
            </a: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347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028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a:t>Title description</a:t>
            </a:r>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116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1453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156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1281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748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811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76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2" y="-9731"/>
            <a:ext cx="12191998" cy="118130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885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6405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785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3943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221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48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8716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978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7037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42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21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
          </p:nvPr>
        </p:nvSpPr>
        <p:spPr>
          <a:xfrm>
            <a:off x="6172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398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5894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3651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11107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Strategy</a:t>
            </a:r>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7431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981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a:solidFill>
                  <a:schemeClr val="accent1">
                    <a:lumMod val="20000"/>
                    <a:lumOff val="80000"/>
                  </a:schemeClr>
                </a:solidFill>
              </a:rPr>
              <a:t>S</a:t>
            </a: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a:solidFill>
                  <a:schemeClr val="accent3">
                    <a:lumMod val="40000"/>
                    <a:lumOff val="60000"/>
                  </a:schemeClr>
                </a:solidFill>
              </a:rPr>
              <a:t>W</a:t>
            </a: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a:solidFill>
                  <a:schemeClr val="accent4">
                    <a:lumMod val="40000"/>
                    <a:lumOff val="60000"/>
                  </a:schemeClr>
                </a:solidFill>
              </a:rPr>
              <a:t>O</a:t>
            </a: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a:solidFill>
                  <a:schemeClr val="accent6">
                    <a:lumMod val="20000"/>
                    <a:lumOff val="80000"/>
                  </a:schemeClr>
                </a:solidFill>
              </a:rPr>
              <a:t>T</a:t>
            </a: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1846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a:solidFill>
                  <a:schemeClr val="accent1">
                    <a:lumMod val="20000"/>
                    <a:lumOff val="80000"/>
                  </a:schemeClr>
                </a:solidFill>
              </a:rPr>
              <a:t>S</a:t>
            </a: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a:solidFill>
                  <a:schemeClr val="accent3">
                    <a:lumMod val="40000"/>
                    <a:lumOff val="60000"/>
                  </a:schemeClr>
                </a:solidFill>
              </a:rPr>
              <a:t>W</a:t>
            </a: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a:solidFill>
                  <a:schemeClr val="accent4">
                    <a:lumMod val="40000"/>
                    <a:lumOff val="60000"/>
                  </a:schemeClr>
                </a:solidFill>
              </a:rPr>
              <a:t>O</a:t>
            </a: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a:solidFill>
                  <a:schemeClr val="accent6">
                    <a:lumMod val="20000"/>
                    <a:lumOff val="80000"/>
                  </a:schemeClr>
                </a:solidFill>
              </a:rPr>
              <a:t>T</a:t>
            </a: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STRENGTHS</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8896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Weaknesses</a:t>
            </a:r>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a:solidFill>
                  <a:schemeClr val="accent4">
                    <a:lumMod val="40000"/>
                    <a:lumOff val="60000"/>
                  </a:schemeClr>
                </a:solidFill>
              </a:rPr>
              <a:t>O</a:t>
            </a: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a:solidFill>
                  <a:schemeClr val="accent6">
                    <a:lumMod val="20000"/>
                    <a:lumOff val="80000"/>
                  </a:schemeClr>
                </a:solidFill>
              </a:rPr>
              <a:t>T</a:t>
            </a: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a:solidFill>
                  <a:schemeClr val="accent1">
                    <a:lumMod val="20000"/>
                    <a:lumOff val="80000"/>
                  </a:schemeClr>
                </a:solidFill>
              </a:rPr>
              <a:t>S</a:t>
            </a: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a:t>W</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8343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Opportunities</a:t>
            </a:r>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a:solidFill>
                  <a:schemeClr val="accent3">
                    <a:lumMod val="40000"/>
                    <a:lumOff val="60000"/>
                  </a:schemeClr>
                </a:solidFill>
              </a:rPr>
              <a:t>W</a:t>
            </a: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a:solidFill>
                  <a:schemeClr val="accent6">
                    <a:lumMod val="20000"/>
                    <a:lumOff val="80000"/>
                  </a:schemeClr>
                </a:solidFill>
              </a:rPr>
              <a:t>T</a:t>
            </a: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a:solidFill>
                  <a:schemeClr val="accent1">
                    <a:lumMod val="20000"/>
                    <a:lumOff val="80000"/>
                  </a:schemeClr>
                </a:solidFill>
              </a:rPr>
              <a:t>S</a:t>
            </a: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a:t>O</a:t>
            </a: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281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Threats</a:t>
            </a:r>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a:solidFill>
                  <a:schemeClr val="accent3">
                    <a:lumMod val="40000"/>
                    <a:lumOff val="60000"/>
                  </a:schemeClr>
                </a:solidFill>
              </a:rPr>
              <a:t>W</a:t>
            </a: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a:solidFill>
                  <a:schemeClr val="accent4">
                    <a:lumMod val="40000"/>
                    <a:lumOff val="60000"/>
                  </a:schemeClr>
                </a:solidFill>
              </a:rPr>
              <a:t>O</a:t>
            </a: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a:solidFill>
                  <a:schemeClr val="accent1">
                    <a:lumMod val="20000"/>
                    <a:lumOff val="80000"/>
                  </a:schemeClr>
                </a:solidFill>
              </a:rPr>
              <a:t>S</a:t>
            </a: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a:solidFill>
                  <a:schemeClr val="accent6">
                    <a:lumMod val="20000"/>
                    <a:lumOff val="80000"/>
                  </a:schemeClr>
                </a:solidFill>
              </a:rPr>
              <a:t>T</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87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3"/>
          </p:nvPr>
        </p:nvSpPr>
        <p:spPr>
          <a:xfrm>
            <a:off x="790575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4"/>
          </p:nvPr>
        </p:nvSpPr>
        <p:spPr>
          <a:xfrm>
            <a:off x="4371975"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133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a:t>TITLE</a:t>
            </a:r>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a:t>Title 1</a:t>
            </a:r>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a:t>Title 2</a:t>
            </a:r>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a:t>Title 3</a:t>
            </a:r>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a:t>Title 4</a:t>
            </a:r>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a:t>List items for Title 1</a:t>
            </a:r>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a:t>List items for Title 2</a:t>
            </a:r>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a:t>List items for Title 3</a:t>
            </a:r>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a:t>List items for Title 4</a:t>
            </a:r>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4603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a:t>List items for Title 1</a:t>
            </a:r>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2</a:t>
            </a:r>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3</a:t>
            </a:r>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4</a:t>
            </a:r>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1</a:t>
            </a:r>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3</a:t>
            </a:r>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2</a:t>
            </a:r>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4</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009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a:t>List items for Title 1</a:t>
            </a:r>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a:t>List items for Title 2</a:t>
            </a:r>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a:t>List items for Title 3</a:t>
            </a:r>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a:t>List items for Title 4</a:t>
            </a:r>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1</a:t>
            </a:r>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3</a:t>
            </a:r>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2</a:t>
            </a:r>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4</a:t>
            </a:r>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a:t>Subtitle</a:t>
            </a:r>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a:t>Subtitle</a:t>
            </a:r>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2875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a:t>Subtitle</a:t>
            </a:r>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a:t>Subtitle</a:t>
            </a:r>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a:t>Subtitle</a:t>
            </a:r>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a:t>Subtitle</a:t>
            </a:r>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803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a:t>Item</a:t>
            </a:r>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844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4609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31076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2961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3</a:t>
            </a:r>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77712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1</a:t>
            </a:r>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3</a:t>
            </a:r>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2</a:t>
            </a:r>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12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a:t>Lorem ipsum dolor sit amet, placerat ipsum erat et tortor, vehicula sociis vel vel, ut cursus sociosqu integer sapien in. Aliquet blandit, pellentesque nec vitae. Sapien ante feugiat non est etiam aut.</a:t>
            </a:r>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a:t>Adress</a:t>
            </a:r>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Tree>
    <p:extLst>
      <p:ext uri="{BB962C8B-B14F-4D97-AF65-F5344CB8AC3E}">
        <p14:creationId xmlns:p14="http://schemas.microsoft.com/office/powerpoint/2010/main" val="4728741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0738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6463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70650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871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2379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COUNTRY</a:t>
            </a:r>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88192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Supplier information (address, phone #, etc.)</a:t>
            </a:r>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Invoice to:</a:t>
            </a:r>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286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0687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86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69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5211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pic>
        <p:nvPicPr>
          <p:cNvPr id="3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389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2019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48952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47549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684114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9150841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a:t>Click to edit Master title style</a:t>
            </a:r>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980668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2566738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415234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0313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8277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spTree>
    <p:extLst>
      <p:ext uri="{BB962C8B-B14F-4D97-AF65-F5344CB8AC3E}">
        <p14:creationId xmlns:p14="http://schemas.microsoft.com/office/powerpoint/2010/main" val="32025987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pinterest.com/showeet" TargetMode="External"/><Relationship Id="rId13" Type="http://schemas.openxmlformats.org/officeDocument/2006/relationships/image" Target="../media/image9.png"/><Relationship Id="rId3" Type="http://schemas.openxmlformats.org/officeDocument/2006/relationships/hyperlink" Target="https://www.facebook.com/pages/Neetwork/240707325947259" TargetMode="External"/><Relationship Id="rId7" Type="http://schemas.openxmlformats.org/officeDocument/2006/relationships/image" Target="../media/image6.png"/><Relationship Id="rId12" Type="http://schemas.openxmlformats.org/officeDocument/2006/relationships/hyperlink" Target="http://linhpham.me/" TargetMode="External"/><Relationship Id="rId2" Type="http://schemas.openxmlformats.org/officeDocument/2006/relationships/theme" Target="../theme/theme2.xml"/><Relationship Id="rId1" Type="http://schemas.openxmlformats.org/officeDocument/2006/relationships/slideLayout" Target="../slideLayouts/slideLayout89.xml"/><Relationship Id="rId6" Type="http://schemas.openxmlformats.org/officeDocument/2006/relationships/hyperlink" Target="http://feeds.feedburner.com/showeet"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s://twitter.com/showeet" TargetMode="Externa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större - a multipurpose PowerPoint template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52" r:id="rId10"/>
    <p:sldLayoutId id="2147483753" r:id="rId11"/>
    <p:sldLayoutId id="2147483755" r:id="rId12"/>
    <p:sldLayoutId id="2147483746" r:id="rId13"/>
    <p:sldLayoutId id="2147483747" r:id="rId14"/>
    <p:sldLayoutId id="2147483748" r:id="rId15"/>
    <p:sldLayoutId id="2147483751" r:id="rId16"/>
    <p:sldLayoutId id="2147483759" r:id="rId17"/>
    <p:sldLayoutId id="2147483757" r:id="rId18"/>
    <p:sldLayoutId id="2147483758" r:id="rId19"/>
    <p:sldLayoutId id="2147483745" r:id="rId20"/>
    <p:sldLayoutId id="2147483744" r:id="rId21"/>
    <p:sldLayoutId id="2147483675" r:id="rId22"/>
    <p:sldLayoutId id="2147483678" r:id="rId23"/>
    <p:sldLayoutId id="2147483690" r:id="rId24"/>
    <p:sldLayoutId id="2147483672" r:id="rId25"/>
    <p:sldLayoutId id="2147483721" r:id="rId26"/>
    <p:sldLayoutId id="2147483677" r:id="rId27"/>
    <p:sldLayoutId id="2147483674" r:id="rId28"/>
    <p:sldLayoutId id="2147483673" r:id="rId29"/>
    <p:sldLayoutId id="2147483676" r:id="rId30"/>
    <p:sldLayoutId id="2147483679" r:id="rId31"/>
    <p:sldLayoutId id="2147483669" r:id="rId32"/>
    <p:sldLayoutId id="2147483668"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0" r:id="rId50"/>
    <p:sldLayoutId id="2147483704" r:id="rId51"/>
    <p:sldLayoutId id="2147483705" r:id="rId52"/>
    <p:sldLayoutId id="2147483706" r:id="rId53"/>
    <p:sldLayoutId id="2147483707" r:id="rId54"/>
    <p:sldLayoutId id="2147483708" r:id="rId55"/>
    <p:sldLayoutId id="2147483709" r:id="rId56"/>
    <p:sldLayoutId id="2147483710" r:id="rId57"/>
    <p:sldLayoutId id="2147483714" r:id="rId58"/>
    <p:sldLayoutId id="2147483713" r:id="rId59"/>
    <p:sldLayoutId id="2147483715" r:id="rId60"/>
    <p:sldLayoutId id="2147483716" r:id="rId61"/>
    <p:sldLayoutId id="2147483717" r:id="rId62"/>
    <p:sldLayoutId id="2147483718" r:id="rId63"/>
    <p:sldLayoutId id="2147483719" r:id="rId64"/>
    <p:sldLayoutId id="2147483720"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2" r:id="rId74"/>
    <p:sldLayoutId id="2147483730" r:id="rId75"/>
    <p:sldLayoutId id="2147483731" r:id="rId76"/>
    <p:sldLayoutId id="2147483733" r:id="rId77"/>
    <p:sldLayoutId id="2147483734" r:id="rId78"/>
    <p:sldLayoutId id="2147483736" r:id="rId79"/>
    <p:sldLayoutId id="2147483738" r:id="rId80"/>
    <p:sldLayoutId id="2147483739" r:id="rId81"/>
    <p:sldLayoutId id="2147483743" r:id="rId82"/>
    <p:sldLayoutId id="2147483740" r:id="rId83"/>
    <p:sldLayoutId id="2147483741" r:id="rId84"/>
    <p:sldLayoutId id="2147483742" r:id="rId85"/>
    <p:sldLayoutId id="2147483681" r:id="rId86"/>
    <p:sldLayoutId id="2147483703" r:id="rId87"/>
    <p:sldLayoutId id="2147483682"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5087888"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sp>
        <p:nvSpPr>
          <p:cNvPr id="5" name="Rectangle 4"/>
          <p:cNvSpPr/>
          <p:nvPr userDrawn="1"/>
        </p:nvSpPr>
        <p:spPr>
          <a:xfrm>
            <a:off x="5868144" y="821050"/>
            <a:ext cx="5772472" cy="2554545"/>
          </a:xfrm>
          <a:prstGeom prst="rect">
            <a:avLst/>
          </a:prstGeom>
        </p:spPr>
        <p:txBody>
          <a:bodyPr wrap="square">
            <a:spAutoFit/>
          </a:bodyPr>
          <a:lstStyle/>
          <a:p>
            <a:pPr defTabSz="914354"/>
            <a:r>
              <a:rPr lang="en-US" sz="4000" dirty="0">
                <a:solidFill>
                  <a:srgbClr val="909DB3"/>
                </a:solidFill>
                <a:latin typeface="Calibri Light" panose="020F0302020204030204" pitchFamily="34" charset="0"/>
              </a:rPr>
              <a:t>Free </a:t>
            </a:r>
            <a:r>
              <a:rPr lang="en-US" sz="4000">
                <a:solidFill>
                  <a:srgbClr val="909DB3"/>
                </a:solidFill>
                <a:latin typeface="Calibri Light" panose="020F0302020204030204" pitchFamily="34" charset="0"/>
              </a:rPr>
              <a:t>creative templates</a:t>
            </a:r>
            <a:r>
              <a:rPr lang="en-US" sz="4000" dirty="0">
                <a:solidFill>
                  <a:srgbClr val="909DB3"/>
                </a:solidFill>
                <a:latin typeface="Calibri Light" panose="020F0302020204030204" pitchFamily="34" charset="0"/>
              </a:rPr>
              <a:t>, charts, diagrams and maps for your outstanding presentations</a:t>
            </a:r>
          </a:p>
        </p:txBody>
      </p:sp>
      <p:grpSp>
        <p:nvGrpSpPr>
          <p:cNvPr id="6" name="Group 5"/>
          <p:cNvGrpSpPr/>
          <p:nvPr userDrawn="1"/>
        </p:nvGrpSpPr>
        <p:grpSpPr>
          <a:xfrm>
            <a:off x="326747" y="2952729"/>
            <a:ext cx="475488" cy="3067687"/>
            <a:chOff x="4820005" y="2954735"/>
            <a:chExt cx="475488" cy="3067687"/>
          </a:xfrm>
        </p:grpSpPr>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10" name="Picture 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11" name="Picture 10">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pic>
        <p:nvPicPr>
          <p:cNvPr id="12" name="Picture 11">
            <a:hlinkClick r:id="rId12"/>
          </p:cNvPr>
          <p:cNvPicPr>
            <a:picLocks noChangeAspect="1"/>
          </p:cNvPicPr>
          <p:nvPr userDrawn="1"/>
        </p:nvPicPr>
        <p:blipFill>
          <a:blip r:embed="rId13"/>
          <a:stretch>
            <a:fillRect/>
          </a:stretch>
        </p:blipFill>
        <p:spPr>
          <a:xfrm>
            <a:off x="0" y="6898040"/>
            <a:ext cx="2493480" cy="262151"/>
          </a:xfrm>
          <a:prstGeom prst="rect">
            <a:avLst/>
          </a:prstGeom>
        </p:spPr>
      </p:pic>
      <p:sp>
        <p:nvSpPr>
          <p:cNvPr id="13" name="TextBox 12"/>
          <p:cNvSpPr txBox="1"/>
          <p:nvPr userDrawn="1"/>
        </p:nvSpPr>
        <p:spPr>
          <a:xfrm>
            <a:off x="907582" y="3034146"/>
            <a:ext cx="1720407" cy="307777"/>
          </a:xfrm>
          <a:prstGeom prst="rect">
            <a:avLst/>
          </a:prstGeom>
          <a:noFill/>
        </p:spPr>
        <p:txBody>
          <a:bodyPr wrap="none" rtlCol="0" anchor="ctr">
            <a:spAutoFit/>
          </a:bodyPr>
          <a:lstStyle/>
          <a:p>
            <a:pPr defTabSz="914354"/>
            <a:r>
              <a:rPr lang="en-US" sz="1400" dirty="0">
                <a:solidFill>
                  <a:prstClr val="white">
                    <a:lumMod val="85000"/>
                  </a:prstClr>
                </a:solidFill>
              </a:rPr>
              <a:t>showeet@ymail.com</a:t>
            </a:r>
          </a:p>
        </p:txBody>
      </p:sp>
      <p:pic>
        <p:nvPicPr>
          <p:cNvPr id="16" name="Picture 15"/>
          <p:cNvPicPr>
            <a:picLocks noChangeAspect="1"/>
          </p:cNvPicPr>
          <p:nvPr userDrawn="1"/>
        </p:nvPicPr>
        <p:blipFill>
          <a:blip r:embed="rId14"/>
          <a:stretch>
            <a:fillRect/>
          </a:stretch>
        </p:blipFill>
        <p:spPr>
          <a:xfrm>
            <a:off x="118884" y="102906"/>
            <a:ext cx="2914141" cy="804743"/>
          </a:xfrm>
          <a:prstGeom prst="rect">
            <a:avLst/>
          </a:prstGeom>
        </p:spPr>
      </p:pic>
    </p:spTree>
    <p:extLst>
      <p:ext uri="{BB962C8B-B14F-4D97-AF65-F5344CB8AC3E}">
        <p14:creationId xmlns:p14="http://schemas.microsoft.com/office/powerpoint/2010/main" val="3091616675"/>
      </p:ext>
    </p:extLst>
  </p:cSld>
  <p:clrMap bg1="lt1" tx1="dk1" bg2="lt2" tx2="dk2" accent1="accent1" accent2="accent2" accent3="accent3" accent4="accent4" accent5="accent5" accent6="accent6" hlink="hlink" folHlink="folHlink"/>
  <p:sldLayoutIdLst>
    <p:sldLayoutId id="2147483762"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4329656"/>
      </p:ext>
    </p:extLst>
  </p:cSld>
  <p:clrMap bg1="lt1" tx1="dk1" bg2="lt2" tx2="dk2" accent1="accent1" accent2="accent2" accent3="accent3" accent4="accent4" accent5="accent5" accent6="accent6" hlink="hlink" folHlink="folHlink"/>
  <p:sldLayoutIdLst>
    <p:sldLayoutId id="2147483764"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5.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9"/>
          <p:cNvSpPr>
            <a:spLocks noGrp="1"/>
          </p:cNvSpPr>
          <p:nvPr>
            <p:ph type="dt" sz="half" idx="10"/>
          </p:nvPr>
        </p:nvSpPr>
        <p:spPr>
          <a:xfrm>
            <a:off x="967796" y="6417674"/>
            <a:ext cx="3223958" cy="365125"/>
          </a:xfrm>
        </p:spPr>
        <p:txBody>
          <a:bodyPr/>
          <a:lstStyle/>
          <a:p>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活力</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專業</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多元</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創新</a:t>
            </a:r>
            <a:r>
              <a:rPr lang="en-US" altLang="zh-TW" sz="2400" b="1" dirty="0">
                <a:solidFill>
                  <a:schemeClr val="bg1"/>
                </a:solidFill>
                <a:latin typeface="微軟正黑體" panose="020B0604030504040204" pitchFamily="34" charset="-120"/>
                <a:ea typeface="微軟正黑體" panose="020B0604030504040204" pitchFamily="34" charset="-120"/>
              </a:rPr>
              <a:t>‧</a:t>
            </a:r>
            <a:endParaRPr lang="en-US" sz="2400" b="1" dirty="0">
              <a:solidFill>
                <a:schemeClr val="bg1"/>
              </a:solidFill>
              <a:latin typeface="微軟正黑體" panose="020B0604030504040204" pitchFamily="34" charset="-120"/>
              <a:ea typeface="微軟正黑體" panose="020B0604030504040204" pitchFamily="34" charset="-120"/>
            </a:endParaRPr>
          </a:p>
        </p:txBody>
      </p:sp>
      <p:sp>
        <p:nvSpPr>
          <p:cNvPr id="21" name="Footer Placeholder 20"/>
          <p:cNvSpPr>
            <a:spLocks noGrp="1"/>
          </p:cNvSpPr>
          <p:nvPr>
            <p:ph type="ftr" sz="quarter" idx="11"/>
          </p:nvPr>
        </p:nvSpPr>
        <p:spPr>
          <a:xfrm>
            <a:off x="4659678" y="5555136"/>
            <a:ext cx="4114800" cy="365125"/>
          </a:xfrm>
        </p:spPr>
        <p:txBody>
          <a:bodyPr/>
          <a:lstStyle/>
          <a:p>
            <a:r>
              <a:rPr lang="zh-TW" altLang="en-US" sz="2400" b="1" dirty="0" smtClean="0">
                <a:solidFill>
                  <a:srgbClr val="003399"/>
                </a:solidFill>
                <a:latin typeface="微軟正黑體" panose="020B0604030504040204" pitchFamily="34" charset="-120"/>
                <a:ea typeface="微軟正黑體" panose="020B0604030504040204" pitchFamily="34" charset="-120"/>
              </a:rPr>
              <a:t>新北市立三重商工  林清南</a:t>
            </a:r>
            <a:endParaRPr lang="en-US" sz="2400" b="1" dirty="0">
              <a:solidFill>
                <a:srgbClr val="003399"/>
              </a:solidFill>
              <a:latin typeface="微軟正黑體" panose="020B0604030504040204" pitchFamily="34" charset="-120"/>
              <a:ea typeface="微軟正黑體" panose="020B0604030504040204" pitchFamily="34" charset="-120"/>
            </a:endParaRPr>
          </a:p>
        </p:txBody>
      </p:sp>
      <p:sp>
        <p:nvSpPr>
          <p:cNvPr id="4" name="Title 3"/>
          <p:cNvSpPr>
            <a:spLocks noGrp="1"/>
          </p:cNvSpPr>
          <p:nvPr>
            <p:ph type="ctrTitle"/>
          </p:nvPr>
        </p:nvSpPr>
        <p:spPr>
          <a:xfrm>
            <a:off x="1276530" y="130906"/>
            <a:ext cx="9264714" cy="1561058"/>
          </a:xfrm>
        </p:spPr>
        <p:txBody>
          <a:bodyPr>
            <a:normAutofit/>
          </a:bodyPr>
          <a:lstStyle/>
          <a:p>
            <a:r>
              <a:rPr lang="en-US" altLang="zh-TW" sz="3200" dirty="0">
                <a:latin typeface="微軟正黑體" panose="020B0604030504040204" pitchFamily="34" charset="-120"/>
                <a:ea typeface="微軟正黑體" panose="020B0604030504040204" pitchFamily="34" charset="-120"/>
              </a:rPr>
              <a:t>2019</a:t>
            </a:r>
            <a:r>
              <a:rPr lang="zh-TW" altLang="zh-TW" sz="3200" dirty="0">
                <a:latin typeface="微軟正黑體" panose="020B0604030504040204" pitchFamily="34" charset="-120"/>
                <a:ea typeface="微軟正黑體" panose="020B0604030504040204" pitchFamily="34" charset="-120"/>
              </a:rPr>
              <a:t>年閩台師資</a:t>
            </a:r>
            <a:r>
              <a:rPr lang="zh-TW" altLang="zh-TW" sz="2400" dirty="0">
                <a:latin typeface="微軟正黑體" panose="020B0604030504040204" pitchFamily="34" charset="-120"/>
                <a:ea typeface="微軟正黑體" panose="020B0604030504040204" pitchFamily="34" charset="-120"/>
              </a:rPr>
              <a:t>聯合培養計畫行政管理幹部高級研修班</a:t>
            </a:r>
          </a:p>
        </p:txBody>
      </p:sp>
      <p:sp>
        <p:nvSpPr>
          <p:cNvPr id="5" name="Subtitle 4"/>
          <p:cNvSpPr>
            <a:spLocks noGrp="1"/>
          </p:cNvSpPr>
          <p:nvPr>
            <p:ph type="subTitle" idx="1"/>
          </p:nvPr>
        </p:nvSpPr>
        <p:spPr>
          <a:xfrm>
            <a:off x="679010" y="1647163"/>
            <a:ext cx="9988990" cy="1174065"/>
          </a:xfrm>
        </p:spPr>
        <p:txBody>
          <a:bodyPr>
            <a:noAutofit/>
          </a:bodyPr>
          <a:lstStyle/>
          <a:p>
            <a:r>
              <a:rPr lang="zh-TW" altLang="en-US" sz="7200" b="1" dirty="0" smtClean="0">
                <a:solidFill>
                  <a:schemeClr val="bg1"/>
                </a:solidFill>
                <a:latin typeface="微軟正黑體" panose="020B0604030504040204" pitchFamily="34" charset="-120"/>
                <a:ea typeface="微軟正黑體" panose="020B0604030504040204" pitchFamily="34" charset="-120"/>
              </a:rPr>
              <a:t>校務經營與新課綱推動</a:t>
            </a:r>
            <a:endParaRPr lang="en-US" sz="7200" b="1" dirty="0">
              <a:solidFill>
                <a:schemeClr val="bg1"/>
              </a:solidFill>
              <a:latin typeface="微軟正黑體" panose="020B0604030504040204" pitchFamily="34" charset="-120"/>
              <a:ea typeface="微軟正黑體" panose="020B0604030504040204" pitchFamily="34" charset="-120"/>
            </a:endParaRPr>
          </a:p>
        </p:txBody>
      </p:sp>
      <p:sp>
        <p:nvSpPr>
          <p:cNvPr id="2" name="圖片版面配置區 1"/>
          <p:cNvSpPr>
            <a:spLocks noGrp="1"/>
          </p:cNvSpPr>
          <p:nvPr>
            <p:ph type="pic" sz="quarter" idx="13"/>
          </p:nvPr>
        </p:nvSpPr>
        <p:spPr/>
      </p:sp>
      <p:sp>
        <p:nvSpPr>
          <p:cNvPr id="6" name="圖片版面配置區 5"/>
          <p:cNvSpPr>
            <a:spLocks noGrp="1"/>
          </p:cNvSpPr>
          <p:nvPr>
            <p:ph type="pic" sz="quarter" idx="15"/>
          </p:nvPr>
        </p:nvSpPr>
        <p:spPr/>
      </p:sp>
      <p:sp>
        <p:nvSpPr>
          <p:cNvPr id="7" name="圖片版面配置區 6"/>
          <p:cNvSpPr>
            <a:spLocks noGrp="1"/>
          </p:cNvSpPr>
          <p:nvPr>
            <p:ph type="pic" sz="quarter" idx="16"/>
          </p:nvPr>
        </p:nvSpPr>
        <p:spPr/>
      </p:sp>
      <p:sp>
        <p:nvSpPr>
          <p:cNvPr id="8" name="圖片版面配置區 7"/>
          <p:cNvSpPr>
            <a:spLocks noGrp="1"/>
          </p:cNvSpPr>
          <p:nvPr>
            <p:ph type="pic" sz="quarter" idx="17"/>
          </p:nvPr>
        </p:nvSpPr>
        <p:spPr/>
      </p:sp>
      <p:pic>
        <p:nvPicPr>
          <p:cNvPr id="17" name="Picture 11" descr="C:\Users\d95522011\Desktop\教學組常用資料\多元選修分組\多元選修相片\工商實務\林于超2.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9" y="3091408"/>
            <a:ext cx="2296800"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14"/>
          <p:cNvSpPr txBox="1"/>
          <p:nvPr/>
        </p:nvSpPr>
        <p:spPr>
          <a:xfrm>
            <a:off x="-4210" y="4514853"/>
            <a:ext cx="2296800" cy="307777"/>
          </a:xfrm>
          <a:prstGeom prst="rect">
            <a:avLst/>
          </a:prstGeom>
          <a:solidFill>
            <a:schemeClr val="accent1">
              <a:lumMod val="75000"/>
            </a:schemeClr>
          </a:solidFill>
        </p:spPr>
        <p:txBody>
          <a:bodyPr wrap="square" rtlCol="0">
            <a:spAutoFit/>
          </a:bodyPr>
          <a:lstStyle/>
          <a:p>
            <a:pPr algn="ctr"/>
            <a:r>
              <a:rPr lang="zh-TW" altLang="en-US" sz="1400" b="1" dirty="0" smtClean="0">
                <a:solidFill>
                  <a:schemeClr val="bg1"/>
                </a:solidFill>
                <a:latin typeface="微軟正黑體" panose="020B0604030504040204" pitchFamily="34" charset="-120"/>
                <a:ea typeface="微軟正黑體" panose="020B0604030504040204" pitchFamily="34" charset="-120"/>
              </a:rPr>
              <a:t>工業實務</a:t>
            </a:r>
            <a:r>
              <a:rPr lang="en-US" altLang="zh-TW" sz="1400" b="1" dirty="0" smtClean="0">
                <a:solidFill>
                  <a:schemeClr val="bg1"/>
                </a:solidFill>
                <a:latin typeface="微軟正黑體" panose="020B0604030504040204" pitchFamily="34" charset="-120"/>
                <a:ea typeface="微軟正黑體" panose="020B0604030504040204" pitchFamily="34" charset="-120"/>
              </a:rPr>
              <a:t>-</a:t>
            </a:r>
            <a:r>
              <a:rPr lang="zh-TW" altLang="en-US" sz="1400" b="1" dirty="0" smtClean="0">
                <a:solidFill>
                  <a:schemeClr val="bg1"/>
                </a:solidFill>
                <a:latin typeface="微軟正黑體" panose="020B0604030504040204" pitchFamily="34" charset="-120"/>
                <a:ea typeface="微軟正黑體" panose="020B0604030504040204" pitchFamily="34" charset="-120"/>
              </a:rPr>
              <a:t>天車基本操作</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23" name="圖片 1"/>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2558" y="3091408"/>
            <a:ext cx="2296800" cy="17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字方塊 23"/>
          <p:cNvSpPr txBox="1"/>
          <p:nvPr/>
        </p:nvSpPr>
        <p:spPr>
          <a:xfrm>
            <a:off x="2477874" y="4519483"/>
            <a:ext cx="2286000" cy="306000"/>
          </a:xfrm>
          <a:prstGeom prst="rect">
            <a:avLst/>
          </a:prstGeom>
          <a:solidFill>
            <a:schemeClr val="accent2">
              <a:lumMod val="75000"/>
            </a:schemeClr>
          </a:solidFill>
          <a:ln>
            <a:solidFill>
              <a:schemeClr val="accent2">
                <a:lumMod val="50000"/>
              </a:schemeClr>
            </a:solidFill>
          </a:ln>
        </p:spPr>
        <p:txBody>
          <a:bodyPr wrap="square" rtlCol="0">
            <a:spAutoFit/>
          </a:bodyPr>
          <a:lstStyle/>
          <a:p>
            <a:pPr algn="ctr"/>
            <a:r>
              <a:rPr lang="zh-TW" altLang="en-US" sz="1400" b="1" dirty="0">
                <a:solidFill>
                  <a:schemeClr val="bg1"/>
                </a:solidFill>
                <a:latin typeface="微軟正黑體" panose="020B0604030504040204" pitchFamily="34" charset="-120"/>
                <a:ea typeface="微軟正黑體" panose="020B0604030504040204" pitchFamily="34" charset="-120"/>
              </a:rPr>
              <a:t>商</a:t>
            </a:r>
            <a:r>
              <a:rPr lang="zh-TW" altLang="en-US" sz="1400" b="1" dirty="0" smtClean="0">
                <a:solidFill>
                  <a:schemeClr val="bg1"/>
                </a:solidFill>
                <a:latin typeface="微軟正黑體" panose="020B0604030504040204" pitchFamily="34" charset="-120"/>
                <a:ea typeface="微軟正黑體" panose="020B0604030504040204" pitchFamily="34" charset="-120"/>
              </a:rPr>
              <a:t>業實務</a:t>
            </a:r>
            <a:r>
              <a:rPr lang="en-US" altLang="zh-TW" sz="1400" b="1" dirty="0" smtClean="0">
                <a:solidFill>
                  <a:schemeClr val="bg1"/>
                </a:solidFill>
                <a:latin typeface="微軟正黑體" panose="020B0604030504040204" pitchFamily="34" charset="-120"/>
                <a:ea typeface="微軟正黑體" panose="020B0604030504040204" pitchFamily="34" charset="-120"/>
              </a:rPr>
              <a:t>-</a:t>
            </a:r>
            <a:r>
              <a:rPr lang="zh-TW" altLang="en-US" sz="1400" b="1" dirty="0" smtClean="0">
                <a:solidFill>
                  <a:schemeClr val="bg1"/>
                </a:solidFill>
                <a:latin typeface="微軟正黑體" panose="020B0604030504040204" pitchFamily="34" charset="-120"/>
                <a:ea typeface="微軟正黑體" panose="020B0604030504040204" pitchFamily="34" charset="-120"/>
              </a:rPr>
              <a:t>職場英語會</a:t>
            </a:r>
            <a:r>
              <a:rPr lang="zh-TW" altLang="en-US" sz="1400" b="1" dirty="0">
                <a:solidFill>
                  <a:schemeClr val="bg1"/>
                </a:solidFill>
                <a:latin typeface="微軟正黑體" panose="020B0604030504040204" pitchFamily="34" charset="-120"/>
                <a:ea typeface="微軟正黑體" panose="020B0604030504040204" pitchFamily="34" charset="-120"/>
              </a:rPr>
              <a:t>話</a:t>
            </a:r>
          </a:p>
        </p:txBody>
      </p:sp>
      <p:pic>
        <p:nvPicPr>
          <p:cNvPr id="25" name="Picture 4"/>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7125" y="3091408"/>
            <a:ext cx="2282400"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文字方塊 25"/>
          <p:cNvSpPr txBox="1"/>
          <p:nvPr/>
        </p:nvSpPr>
        <p:spPr>
          <a:xfrm>
            <a:off x="4957125" y="4509537"/>
            <a:ext cx="2282400" cy="307777"/>
          </a:xfrm>
          <a:prstGeom prst="rect">
            <a:avLst/>
          </a:prstGeom>
          <a:solidFill>
            <a:schemeClr val="accent3">
              <a:lumMod val="75000"/>
            </a:schemeClr>
          </a:solidFill>
          <a:ln>
            <a:solidFill>
              <a:schemeClr val="accent3">
                <a:lumMod val="75000"/>
              </a:schemeClr>
            </a:solidFill>
          </a:ln>
        </p:spPr>
        <p:txBody>
          <a:bodyPr wrap="square" rtlCol="0">
            <a:spAutoFit/>
          </a:bodyPr>
          <a:lstStyle/>
          <a:p>
            <a:pPr algn="ctr"/>
            <a:r>
              <a:rPr lang="zh-TW" altLang="en-US" sz="1400" b="1" dirty="0" smtClean="0">
                <a:solidFill>
                  <a:schemeClr val="bg1"/>
                </a:solidFill>
                <a:latin typeface="微軟正黑體" panose="020B0604030504040204" pitchFamily="34" charset="-120"/>
                <a:ea typeface="微軟正黑體" panose="020B0604030504040204" pitchFamily="34" charset="-120"/>
              </a:rPr>
              <a:t>多元選修</a:t>
            </a:r>
            <a:r>
              <a:rPr lang="en-US" altLang="zh-TW" sz="1400" b="1" dirty="0" smtClean="0">
                <a:solidFill>
                  <a:schemeClr val="bg1"/>
                </a:solidFill>
                <a:latin typeface="微軟正黑體" panose="020B0604030504040204" pitchFamily="34" charset="-120"/>
                <a:ea typeface="微軟正黑體" panose="020B0604030504040204" pitchFamily="34" charset="-120"/>
              </a:rPr>
              <a:t>-</a:t>
            </a:r>
            <a:r>
              <a:rPr lang="zh-TW" altLang="en-US" sz="1400" b="1" dirty="0" smtClean="0">
                <a:solidFill>
                  <a:schemeClr val="bg1"/>
                </a:solidFill>
                <a:latin typeface="微軟正黑體" panose="020B0604030504040204" pitchFamily="34" charset="-120"/>
                <a:ea typeface="微軟正黑體" panose="020B0604030504040204" pitchFamily="34" charset="-120"/>
              </a:rPr>
              <a:t>產品創意</a:t>
            </a:r>
            <a:r>
              <a:rPr lang="zh-TW" altLang="en-US" sz="1400" b="1" dirty="0">
                <a:solidFill>
                  <a:schemeClr val="bg1"/>
                </a:solidFill>
                <a:latin typeface="微軟正黑體" panose="020B0604030504040204" pitchFamily="34" charset="-120"/>
                <a:ea typeface="微軟正黑體" panose="020B0604030504040204" pitchFamily="34" charset="-120"/>
              </a:rPr>
              <a:t>設計</a:t>
            </a:r>
          </a:p>
        </p:txBody>
      </p:sp>
      <p:pic>
        <p:nvPicPr>
          <p:cNvPr id="27" name="Picture 3"/>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1786" y="3091408"/>
            <a:ext cx="2282400"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文字方塊 27"/>
          <p:cNvSpPr txBox="1"/>
          <p:nvPr/>
        </p:nvSpPr>
        <p:spPr>
          <a:xfrm>
            <a:off x="7428186" y="4516484"/>
            <a:ext cx="2282400" cy="307777"/>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zh-TW" altLang="en-US" sz="1400" b="1" dirty="0" smtClean="0">
                <a:solidFill>
                  <a:schemeClr val="bg1"/>
                </a:solidFill>
                <a:latin typeface="微軟正黑體" panose="020B0604030504040204" pitchFamily="34" charset="-120"/>
                <a:ea typeface="微軟正黑體" panose="020B0604030504040204" pitchFamily="34" charset="-120"/>
              </a:rPr>
              <a:t>多元選修</a:t>
            </a:r>
            <a:r>
              <a:rPr lang="en-US" altLang="zh-TW" sz="1400" b="1" dirty="0" smtClean="0">
                <a:solidFill>
                  <a:schemeClr val="bg1"/>
                </a:solidFill>
                <a:latin typeface="微軟正黑體" panose="020B0604030504040204" pitchFamily="34" charset="-120"/>
                <a:ea typeface="微軟正黑體" panose="020B0604030504040204" pitchFamily="34" charset="-120"/>
              </a:rPr>
              <a:t>-</a:t>
            </a:r>
            <a:r>
              <a:rPr lang="zh-TW" altLang="en-US" sz="1400" b="1" dirty="0" smtClean="0">
                <a:solidFill>
                  <a:schemeClr val="bg1"/>
                </a:solidFill>
                <a:latin typeface="微軟正黑體" panose="020B0604030504040204" pitchFamily="34" charset="-120"/>
                <a:ea typeface="微軟正黑體" panose="020B0604030504040204" pitchFamily="34" charset="-120"/>
              </a:rPr>
              <a:t>影片剪輯</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29" name="Picture 2"/>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447" y="3096261"/>
            <a:ext cx="2286000"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文字方塊 29"/>
          <p:cNvSpPr txBox="1"/>
          <p:nvPr/>
        </p:nvSpPr>
        <p:spPr>
          <a:xfrm>
            <a:off x="9904188" y="4516484"/>
            <a:ext cx="2282400" cy="307777"/>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zh-TW" altLang="en-US" sz="1400" b="1" dirty="0" smtClean="0">
                <a:solidFill>
                  <a:schemeClr val="bg1"/>
                </a:solidFill>
                <a:latin typeface="微軟正黑體" panose="020B0604030504040204" pitchFamily="34" charset="-120"/>
                <a:ea typeface="微軟正黑體" panose="020B0604030504040204" pitchFamily="34" charset="-120"/>
              </a:rPr>
              <a:t>多元選修</a:t>
            </a:r>
            <a:r>
              <a:rPr lang="en-US" altLang="zh-TW" sz="1400" b="1" dirty="0" smtClean="0">
                <a:solidFill>
                  <a:schemeClr val="bg1"/>
                </a:solidFill>
                <a:latin typeface="微軟正黑體" panose="020B0604030504040204" pitchFamily="34" charset="-120"/>
                <a:ea typeface="微軟正黑體" panose="020B0604030504040204" pitchFamily="34" charset="-120"/>
              </a:rPr>
              <a:t>-</a:t>
            </a:r>
            <a:r>
              <a:rPr lang="zh-TW" altLang="en-US" sz="1400" b="1" dirty="0" smtClean="0">
                <a:solidFill>
                  <a:schemeClr val="bg1"/>
                </a:solidFill>
                <a:latin typeface="微軟正黑體" panose="020B0604030504040204" pitchFamily="34" charset="-120"/>
                <a:ea typeface="微軟正黑體" panose="020B0604030504040204" pitchFamily="34" charset="-120"/>
              </a:rPr>
              <a:t>導覽英文</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22" name="Date Placeholder 19"/>
          <p:cNvSpPr txBox="1">
            <a:spLocks/>
          </p:cNvSpPr>
          <p:nvPr/>
        </p:nvSpPr>
        <p:spPr>
          <a:xfrm>
            <a:off x="9182477" y="6431124"/>
            <a:ext cx="300952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8C9C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chemeClr val="bg1"/>
                </a:solidFill>
                <a:latin typeface="微軟正黑體" panose="020B0604030504040204" pitchFamily="34" charset="-120"/>
                <a:ea typeface="微軟正黑體" panose="020B0604030504040204" pitchFamily="34" charset="-120"/>
              </a:rPr>
              <a:t>108</a:t>
            </a:r>
            <a:r>
              <a:rPr lang="zh-TW" altLang="en-US" sz="2400" b="1" dirty="0" smtClean="0">
                <a:solidFill>
                  <a:schemeClr val="bg1"/>
                </a:solidFill>
                <a:latin typeface="微軟正黑體" panose="020B0604030504040204" pitchFamily="34" charset="-120"/>
                <a:ea typeface="微軟正黑體" panose="020B0604030504040204" pitchFamily="34" charset="-120"/>
              </a:rPr>
              <a:t> 年</a:t>
            </a:r>
            <a:r>
              <a:rPr lang="en-US" altLang="zh-TW" sz="2400" b="1" dirty="0" smtClean="0">
                <a:solidFill>
                  <a:schemeClr val="bg1"/>
                </a:solidFill>
                <a:latin typeface="微軟正黑體" panose="020B0604030504040204" pitchFamily="34" charset="-120"/>
                <a:ea typeface="微軟正黑體" panose="020B0604030504040204" pitchFamily="34" charset="-120"/>
              </a:rPr>
              <a:t>10</a:t>
            </a:r>
            <a:r>
              <a:rPr lang="zh-TW" altLang="en-US" sz="2400" b="1" dirty="0" smtClean="0">
                <a:solidFill>
                  <a:schemeClr val="bg1"/>
                </a:solidFill>
                <a:latin typeface="微軟正黑體" panose="020B0604030504040204" pitchFamily="34" charset="-120"/>
                <a:ea typeface="微軟正黑體" panose="020B0604030504040204" pitchFamily="34" charset="-120"/>
              </a:rPr>
              <a:t>月 </a:t>
            </a:r>
            <a:r>
              <a:rPr lang="en-US" altLang="zh-TW" sz="2400" b="1" dirty="0" smtClean="0">
                <a:solidFill>
                  <a:schemeClr val="bg1"/>
                </a:solidFill>
                <a:latin typeface="微軟正黑體" panose="020B0604030504040204" pitchFamily="34" charset="-120"/>
                <a:ea typeface="微軟正黑體" panose="020B0604030504040204" pitchFamily="34" charset="-120"/>
              </a:rPr>
              <a:t>31</a:t>
            </a:r>
            <a:r>
              <a:rPr lang="zh-TW" altLang="en-US" sz="2400" b="1" dirty="0" smtClean="0">
                <a:solidFill>
                  <a:schemeClr val="bg1"/>
                </a:solidFill>
                <a:latin typeface="微軟正黑體" panose="020B0604030504040204" pitchFamily="34" charset="-120"/>
                <a:ea typeface="微軟正黑體" panose="020B0604030504040204" pitchFamily="34" charset="-120"/>
              </a:rPr>
              <a:t>日</a:t>
            </a:r>
            <a:endParaRPr lang="en-US"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41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271463" indent="-271463">
              <a:buFont typeface="Arial" panose="020B0604020202020204" pitchFamily="34" charset="0"/>
              <a:buChar char="•"/>
            </a:pPr>
            <a:r>
              <a:rPr lang="zh-TW" altLang="en-US" sz="4800" b="1" dirty="0" smtClean="0">
                <a:latin typeface="微軟正黑體" panose="020B0604030504040204" pitchFamily="34" charset="-120"/>
                <a:ea typeface="微軟正黑體" panose="020B0604030504040204" pitchFamily="34" charset="-120"/>
              </a:rPr>
              <a:t>報告大綱</a:t>
            </a:r>
            <a:endParaRPr lang="en-US" sz="4800" b="1" dirty="0">
              <a:latin typeface="微軟正黑體" panose="020B0604030504040204" pitchFamily="34" charset="-120"/>
              <a:ea typeface="微軟正黑體" panose="020B0604030504040204" pitchFamily="34" charset="-120"/>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pPr/>
              <a:t>2</a:t>
            </a:fld>
            <a:endParaRPr lang="en-US"/>
          </a:p>
        </p:txBody>
      </p:sp>
      <p:graphicFrame>
        <p:nvGraphicFramePr>
          <p:cNvPr id="2" name="資料庫圖表 1"/>
          <p:cNvGraphicFramePr/>
          <p:nvPr>
            <p:extLst>
              <p:ext uri="{D42A27DB-BD31-4B8C-83A1-F6EECF244321}">
                <p14:modId xmlns:p14="http://schemas.microsoft.com/office/powerpoint/2010/main" val="3831734408"/>
              </p:ext>
            </p:extLst>
          </p:nvPr>
        </p:nvGraphicFramePr>
        <p:xfrm>
          <a:off x="1959572" y="1711105"/>
          <a:ext cx="8128000" cy="4237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07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417"/>
            <a:ext cx="12193200" cy="1180800"/>
          </a:xfrm>
          <a:prstGeom prst="rect">
            <a:avLst/>
          </a:prstGeom>
          <a:solidFill>
            <a:srgbClr val="00ACED"/>
          </a:solidFill>
          <a:ln>
            <a:solidFill>
              <a:srgbClr val="00A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itle 2"/>
          <p:cNvSpPr>
            <a:spLocks noGrp="1"/>
          </p:cNvSpPr>
          <p:nvPr>
            <p:ph type="title"/>
          </p:nvPr>
        </p:nvSpPr>
        <p:spPr/>
        <p:txBody>
          <a:bodyPr>
            <a:noAutofit/>
          </a:bodyPr>
          <a:lstStyle/>
          <a:p>
            <a:r>
              <a:rPr lang="zh-TW" altLang="en-US" sz="4800" b="1" dirty="0" smtClean="0">
                <a:latin typeface="微軟正黑體" panose="020B0604030504040204" pitchFamily="34" charset="-120"/>
                <a:ea typeface="微軟正黑體" panose="020B0604030504040204" pitchFamily="34" charset="-120"/>
              </a:rPr>
              <a:t>壹、前言</a:t>
            </a:r>
            <a:r>
              <a:rPr lang="en-US" altLang="zh-TW" sz="4800" b="1" dirty="0" smtClean="0">
                <a:latin typeface="微軟正黑體" panose="020B0604030504040204" pitchFamily="34" charset="-120"/>
                <a:ea typeface="微軟正黑體" panose="020B0604030504040204" pitchFamily="34" charset="-120"/>
              </a:rPr>
              <a:t>-21</a:t>
            </a:r>
            <a:r>
              <a:rPr lang="zh-TW" altLang="en-US" sz="4800" b="1" dirty="0" smtClean="0">
                <a:latin typeface="微軟正黑體" panose="020B0604030504040204" pitchFamily="34" charset="-120"/>
                <a:ea typeface="微軟正黑體" panose="020B0604030504040204" pitchFamily="34" charset="-120"/>
              </a:rPr>
              <a:t>世紀人才</a:t>
            </a:r>
            <a:endParaRPr lang="en-US" sz="4800" b="1" dirty="0">
              <a:latin typeface="微軟正黑體" panose="020B0604030504040204" pitchFamily="34" charset="-120"/>
              <a:ea typeface="微軟正黑體" panose="020B0604030504040204" pitchFamily="34" charset="-120"/>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pPr/>
              <a:t>3</a:t>
            </a:fld>
            <a:endParaRPr lang="en-US"/>
          </a:p>
        </p:txBody>
      </p:sp>
      <p:sp>
        <p:nvSpPr>
          <p:cNvPr id="4" name="矩形 3"/>
          <p:cNvSpPr/>
          <p:nvPr/>
        </p:nvSpPr>
        <p:spPr>
          <a:xfrm>
            <a:off x="4715435" y="1599421"/>
            <a:ext cx="6096000" cy="4355038"/>
          </a:xfrm>
          <a:prstGeom prst="rect">
            <a:avLst/>
          </a:prstGeom>
        </p:spPr>
        <p:txBody>
          <a:bodyPr>
            <a:spAutoFit/>
          </a:bodyPr>
          <a:lstStyle/>
          <a:p>
            <a:pPr>
              <a:spcBef>
                <a:spcPts val="0"/>
              </a:spcBef>
              <a:spcAft>
                <a:spcPts val="600"/>
              </a:spcAft>
              <a:defRPr/>
            </a:pPr>
            <a:r>
              <a:rPr lang="zh-TW" altLang="en-US" sz="4400" dirty="0">
                <a:solidFill>
                  <a:srgbClr val="00ACED"/>
                </a:solidFill>
                <a:latin typeface="微軟正黑體" panose="020B0604030504040204" pitchFamily="34" charset="-120"/>
                <a:ea typeface="微軟正黑體" panose="020B0604030504040204" pitchFamily="34" charset="-120"/>
                <a:cs typeface="Times New Roman" panose="02020603050405020304" pitchFamily="18" charset="0"/>
              </a:rPr>
              <a:t>人才培育方程式</a:t>
            </a:r>
            <a:endParaRPr lang="en-US" altLang="zh-TW" sz="4400" dirty="0">
              <a:solidFill>
                <a:srgbClr val="00ACED"/>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a:spcAft>
                <a:spcPts val="600"/>
              </a:spcAft>
            </a:pPr>
            <a:endParaRPr lang="en-US" altLang="zh-TW" sz="1200" dirty="0">
              <a:solidFill>
                <a:srgbClr val="324D5E"/>
              </a:solidFill>
              <a:latin typeface="微軟正黑體" panose="020B0604030504040204" pitchFamily="34" charset="-120"/>
              <a:ea typeface="微軟正黑體" panose="020B0604030504040204" pitchFamily="34" charset="-120"/>
            </a:endParaRPr>
          </a:p>
          <a:p>
            <a:pPr lvl="1">
              <a:spcAft>
                <a:spcPts val="600"/>
              </a:spcAft>
            </a:pPr>
            <a:r>
              <a:rPr lang="zh-TW" altLang="en-US" sz="3200" dirty="0">
                <a:solidFill>
                  <a:srgbClr val="324D5E"/>
                </a:solidFill>
                <a:latin typeface="微軟正黑體" panose="020B0604030504040204" pitchFamily="34" charset="-120"/>
                <a:ea typeface="微軟正黑體" panose="020B0604030504040204" pitchFamily="34" charset="-120"/>
              </a:rPr>
              <a:t>      </a:t>
            </a:r>
            <a:r>
              <a:rPr lang="zh-TW" altLang="en-US" sz="3600" dirty="0">
                <a:solidFill>
                  <a:srgbClr val="324D5E"/>
                </a:solidFill>
                <a:latin typeface="微軟正黑體" panose="020B0604030504040204" pitchFamily="34" charset="-120"/>
                <a:ea typeface="微軟正黑體" panose="020B0604030504040204" pitchFamily="34" charset="-120"/>
              </a:rPr>
              <a:t>競爭力</a:t>
            </a:r>
            <a:r>
              <a:rPr lang="en-US" altLang="zh-TW" sz="4000" dirty="0">
                <a:solidFill>
                  <a:srgbClr val="324D5E"/>
                </a:solidFill>
                <a:latin typeface="微軟正黑體" panose="020B0604030504040204" pitchFamily="34" charset="-120"/>
                <a:ea typeface="微軟正黑體" panose="020B0604030504040204" pitchFamily="34" charset="-120"/>
              </a:rPr>
              <a:t>C=(K+S)</a:t>
            </a:r>
            <a:r>
              <a:rPr lang="en-US" altLang="zh-TW" sz="4000" baseline="30000" dirty="0">
                <a:solidFill>
                  <a:srgbClr val="FF0000"/>
                </a:solidFill>
                <a:latin typeface="微軟正黑體" panose="020B0604030504040204" pitchFamily="34" charset="-120"/>
                <a:ea typeface="微軟正黑體" panose="020B0604030504040204" pitchFamily="34" charset="-120"/>
              </a:rPr>
              <a:t>A</a:t>
            </a:r>
          </a:p>
          <a:p>
            <a:pPr lvl="1">
              <a:spcAft>
                <a:spcPts val="600"/>
              </a:spcAft>
            </a:pPr>
            <a:endParaRPr lang="en-US" altLang="zh-TW" baseline="30000" dirty="0">
              <a:solidFill>
                <a:srgbClr val="324D5E"/>
              </a:solidFill>
              <a:latin typeface="微軟正黑體" panose="020B0604030504040204" pitchFamily="34" charset="-120"/>
              <a:ea typeface="微軟正黑體" panose="020B0604030504040204" pitchFamily="34" charset="-120"/>
            </a:endParaRPr>
          </a:p>
          <a:p>
            <a:pPr marL="1028700" lvl="1" indent="-571500">
              <a:spcAft>
                <a:spcPts val="600"/>
              </a:spcAft>
              <a:buFont typeface="Arial" panose="020B0604020202020204" pitchFamily="34" charset="0"/>
              <a:buChar char="•"/>
            </a:pPr>
            <a:r>
              <a:rPr lang="zh-TW" altLang="en-US" sz="3600" dirty="0">
                <a:solidFill>
                  <a:srgbClr val="324D5E"/>
                </a:solidFill>
                <a:latin typeface="微軟正黑體" panose="020B0604030504040204" pitchFamily="34" charset="-120"/>
                <a:ea typeface="微軟正黑體" panose="020B0604030504040204" pitchFamily="34" charset="-120"/>
              </a:rPr>
              <a:t>企業用人最在意的不是專業能力，而是</a:t>
            </a:r>
            <a:r>
              <a:rPr lang="zh-TW" altLang="en-US" sz="3600" dirty="0" smtClean="0">
                <a:solidFill>
                  <a:srgbClr val="00ACED"/>
                </a:solidFill>
                <a:latin typeface="微軟正黑體" panose="020B0604030504040204" pitchFamily="34" charset="-120"/>
                <a:ea typeface="微軟正黑體" panose="020B0604030504040204" pitchFamily="34" charset="-120"/>
              </a:rPr>
              <a:t>態度</a:t>
            </a:r>
            <a:r>
              <a:rPr lang="zh-TW" altLang="en-US" sz="3600" dirty="0">
                <a:solidFill>
                  <a:srgbClr val="324D5E"/>
                </a:solidFill>
                <a:latin typeface="微軟正黑體" panose="020B0604030504040204" pitchFamily="34" charset="-120"/>
                <a:ea typeface="微軟正黑體" panose="020B0604030504040204" pitchFamily="34" charset="-120"/>
              </a:rPr>
              <a:t>。</a:t>
            </a:r>
            <a:endParaRPr lang="en-US" altLang="zh-TW" sz="3600" dirty="0" smtClean="0">
              <a:solidFill>
                <a:srgbClr val="324D5E"/>
              </a:solidFill>
              <a:latin typeface="微軟正黑體" panose="020B0604030504040204" pitchFamily="34" charset="-120"/>
              <a:ea typeface="微軟正黑體" panose="020B0604030504040204" pitchFamily="34" charset="-120"/>
            </a:endParaRPr>
          </a:p>
          <a:p>
            <a:pPr marL="1028700" lvl="1" indent="-571500">
              <a:spcAft>
                <a:spcPts val="600"/>
              </a:spcAft>
              <a:buFont typeface="Arial" panose="020B0604020202020204" pitchFamily="34" charset="0"/>
              <a:buChar char="•"/>
            </a:pPr>
            <a:r>
              <a:rPr lang="zh-TW" altLang="en-US" sz="3600" dirty="0" smtClean="0">
                <a:solidFill>
                  <a:srgbClr val="324D5E"/>
                </a:solidFill>
                <a:latin typeface="微軟正黑體" panose="020B0604030504040204" pitchFamily="34" charset="-120"/>
                <a:ea typeface="微軟正黑體" panose="020B0604030504040204" pitchFamily="34" charset="-120"/>
              </a:rPr>
              <a:t>態度</a:t>
            </a:r>
            <a:r>
              <a:rPr lang="zh-TW" altLang="en-US" sz="3600" dirty="0">
                <a:solidFill>
                  <a:srgbClr val="324D5E"/>
                </a:solidFill>
                <a:latin typeface="微軟正黑體" panose="020B0604030504040204" pitchFamily="34" charset="-120"/>
                <a:ea typeface="微軟正黑體" panose="020B0604030504040204" pitchFamily="34" charset="-120"/>
              </a:rPr>
              <a:t>包含</a:t>
            </a:r>
            <a:r>
              <a:rPr lang="zh-TW" altLang="en-US" sz="3600" dirty="0">
                <a:solidFill>
                  <a:srgbClr val="00ACED"/>
                </a:solidFill>
                <a:latin typeface="微軟正黑體" panose="020B0604030504040204" pitchFamily="34" charset="-120"/>
                <a:ea typeface="微軟正黑體" panose="020B0604030504040204" pitchFamily="34" charset="-120"/>
              </a:rPr>
              <a:t>抗壓性</a:t>
            </a:r>
            <a:r>
              <a:rPr lang="zh-TW" altLang="en-US" sz="3600" dirty="0">
                <a:solidFill>
                  <a:srgbClr val="324D5E"/>
                </a:solidFill>
                <a:latin typeface="微軟正黑體" panose="020B0604030504040204" pitchFamily="34" charset="-120"/>
                <a:ea typeface="微軟正黑體" panose="020B0604030504040204" pitchFamily="34" charset="-120"/>
              </a:rPr>
              <a:t>、</a:t>
            </a:r>
            <a:r>
              <a:rPr lang="zh-TW" altLang="en-US" sz="3600" dirty="0">
                <a:solidFill>
                  <a:srgbClr val="00ACED"/>
                </a:solidFill>
                <a:latin typeface="微軟正黑體" panose="020B0604030504040204" pitchFamily="34" charset="-120"/>
                <a:ea typeface="微軟正黑體" panose="020B0604030504040204" pitchFamily="34" charset="-120"/>
              </a:rPr>
              <a:t>責任感</a:t>
            </a:r>
            <a:r>
              <a:rPr lang="zh-TW" altLang="en-US" sz="3600" dirty="0">
                <a:solidFill>
                  <a:srgbClr val="324D5E"/>
                </a:solidFill>
                <a:latin typeface="微軟正黑體" panose="020B0604030504040204" pitchFamily="34" charset="-120"/>
                <a:ea typeface="微軟正黑體" panose="020B0604030504040204" pitchFamily="34" charset="-120"/>
              </a:rPr>
              <a:t>、</a:t>
            </a:r>
            <a:r>
              <a:rPr lang="zh-TW" altLang="en-US" sz="3600" dirty="0">
                <a:solidFill>
                  <a:srgbClr val="00ACED"/>
                </a:solidFill>
                <a:latin typeface="微軟正黑體" panose="020B0604030504040204" pitchFamily="34" charset="-120"/>
                <a:ea typeface="微軟正黑體" panose="020B0604030504040204" pitchFamily="34" charset="-120"/>
              </a:rPr>
              <a:t>團隊合作</a:t>
            </a:r>
            <a:r>
              <a:rPr lang="zh-TW" altLang="en-US" sz="3600" dirty="0">
                <a:solidFill>
                  <a:srgbClr val="324D5E"/>
                </a:solidFill>
                <a:latin typeface="微軟正黑體" panose="020B0604030504040204" pitchFamily="34" charset="-120"/>
                <a:ea typeface="微軟正黑體" panose="020B0604030504040204" pitchFamily="34" charset="-120"/>
              </a:rPr>
              <a:t>等</a:t>
            </a:r>
            <a:r>
              <a:rPr lang="zh-TW" altLang="en-US" sz="3600" dirty="0" smtClean="0">
                <a:solidFill>
                  <a:srgbClr val="324D5E"/>
                </a:solidFill>
                <a:latin typeface="微軟正黑體" panose="020B0604030504040204" pitchFamily="34" charset="-120"/>
                <a:ea typeface="微軟正黑體" panose="020B0604030504040204" pitchFamily="34" charset="-120"/>
              </a:rPr>
              <a:t>指標</a:t>
            </a:r>
            <a:r>
              <a:rPr lang="en-US" altLang="zh-TW" sz="3600" dirty="0" smtClean="0">
                <a:solidFill>
                  <a:srgbClr val="324D5E"/>
                </a:solidFill>
                <a:latin typeface="微軟正黑體" panose="020B0604030504040204" pitchFamily="34" charset="-120"/>
                <a:ea typeface="微軟正黑體" panose="020B0604030504040204" pitchFamily="34" charset="-120"/>
              </a:rPr>
              <a:t>…</a:t>
            </a:r>
            <a:endParaRPr lang="en-US" altLang="zh-TW" sz="3600" dirty="0">
              <a:solidFill>
                <a:srgbClr val="324D5E"/>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7" name="Picture 2" descr="“21 century education　ｍｅｔａ　ｌｅａｒｎｉｎｇ”的图片搜索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1552746"/>
            <a:ext cx="3926728" cy="475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79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417"/>
            <a:ext cx="12193200" cy="1180800"/>
          </a:xfrm>
          <a:prstGeom prst="rect">
            <a:avLst/>
          </a:prstGeom>
          <a:solidFill>
            <a:srgbClr val="324D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itle 2"/>
          <p:cNvSpPr>
            <a:spLocks noGrp="1"/>
          </p:cNvSpPr>
          <p:nvPr>
            <p:ph type="title"/>
          </p:nvPr>
        </p:nvSpPr>
        <p:spPr/>
        <p:txBody>
          <a:bodyPr>
            <a:noAutofit/>
          </a:bodyPr>
          <a:lstStyle/>
          <a:p>
            <a:r>
              <a:rPr lang="zh-TW" altLang="en-US" sz="4800" b="1" dirty="0" smtClean="0">
                <a:latin typeface="微軟正黑體" panose="020B0604030504040204" pitchFamily="34" charset="-120"/>
                <a:ea typeface="微軟正黑體" panose="020B0604030504040204" pitchFamily="34" charset="-120"/>
              </a:rPr>
              <a:t>貳、校務經營</a:t>
            </a:r>
            <a:r>
              <a:rPr lang="en-US" altLang="zh-TW" sz="4800" b="1" dirty="0" smtClean="0">
                <a:latin typeface="微軟正黑體" panose="020B0604030504040204" pitchFamily="34" charset="-120"/>
                <a:ea typeface="微軟正黑體" panose="020B0604030504040204" pitchFamily="34" charset="-120"/>
              </a:rPr>
              <a:t>-</a:t>
            </a:r>
            <a:r>
              <a:rPr lang="zh-TW" altLang="en-US" sz="4800" b="1" dirty="0" smtClean="0">
                <a:latin typeface="微軟正黑體" panose="020B0604030504040204" pitchFamily="34" charset="-120"/>
                <a:ea typeface="微軟正黑體" panose="020B0604030504040204" pitchFamily="34" charset="-120"/>
              </a:rPr>
              <a:t>外在環境</a:t>
            </a:r>
            <a:endParaRPr lang="en-US" sz="4800" b="1" dirty="0">
              <a:latin typeface="微軟正黑體" panose="020B0604030504040204" pitchFamily="34" charset="-120"/>
              <a:ea typeface="微軟正黑體" panose="020B0604030504040204" pitchFamily="34" charset="-120"/>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pPr/>
              <a:t>4</a:t>
            </a:fld>
            <a:endParaRPr lang="en-US"/>
          </a:p>
        </p:txBody>
      </p:sp>
      <p:graphicFrame>
        <p:nvGraphicFramePr>
          <p:cNvPr id="4" name="資料庫圖表 3"/>
          <p:cNvGraphicFramePr/>
          <p:nvPr>
            <p:extLst>
              <p:ext uri="{D42A27DB-BD31-4B8C-83A1-F6EECF244321}">
                <p14:modId xmlns:p14="http://schemas.microsoft.com/office/powerpoint/2010/main" val="230299421"/>
              </p:ext>
            </p:extLst>
          </p:nvPr>
        </p:nvGraphicFramePr>
        <p:xfrm>
          <a:off x="601552" y="1638677"/>
          <a:ext cx="10160000" cy="4463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280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417"/>
            <a:ext cx="12193200" cy="1180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0"/>
              <a:solidFill>
                <a:schemeClr val="tx1"/>
              </a:solidFill>
              <a:effectLst>
                <a:outerShdw blurRad="38100" dist="19050" dir="2700000" algn="tl" rotWithShape="0">
                  <a:schemeClr val="dk1">
                    <a:alpha val="40000"/>
                  </a:schemeClr>
                </a:outerShdw>
              </a:effectLst>
            </a:endParaRPr>
          </a:p>
        </p:txBody>
      </p:sp>
      <p:sp>
        <p:nvSpPr>
          <p:cNvPr id="3" name="Title 2"/>
          <p:cNvSpPr>
            <a:spLocks noGrp="1"/>
          </p:cNvSpPr>
          <p:nvPr>
            <p:ph type="title"/>
          </p:nvPr>
        </p:nvSpPr>
        <p:spPr/>
        <p:txBody>
          <a:bodyPr>
            <a:noAutofit/>
          </a:bodyPr>
          <a:lstStyle/>
          <a:p>
            <a:r>
              <a:rPr lang="zh-TW" altLang="en-US" sz="4800" b="1" dirty="0">
                <a:latin typeface="微軟正黑體" panose="020B0604030504040204" pitchFamily="34" charset="-120"/>
                <a:ea typeface="微軟正黑體" panose="020B0604030504040204" pitchFamily="34" charset="-120"/>
              </a:rPr>
              <a:t>參</a:t>
            </a:r>
            <a:r>
              <a:rPr lang="zh-TW" altLang="en-US" sz="4800" b="1" dirty="0" smtClean="0">
                <a:latin typeface="微軟正黑體" panose="020B0604030504040204" pitchFamily="34" charset="-120"/>
                <a:ea typeface="微軟正黑體" panose="020B0604030504040204" pitchFamily="34" charset="-120"/>
              </a:rPr>
              <a:t>、新課綱推動</a:t>
            </a:r>
            <a:r>
              <a:rPr lang="en-US" altLang="zh-TW" sz="4800" b="1" dirty="0" smtClean="0">
                <a:latin typeface="微軟正黑體" panose="020B0604030504040204" pitchFamily="34" charset="-120"/>
                <a:ea typeface="微軟正黑體" panose="020B0604030504040204" pitchFamily="34" charset="-120"/>
              </a:rPr>
              <a:t>-</a:t>
            </a:r>
            <a:r>
              <a:rPr lang="zh-TW" altLang="en-US" sz="4800" b="1" dirty="0" smtClean="0">
                <a:latin typeface="微軟正黑體" panose="020B0604030504040204" pitchFamily="34" charset="-120"/>
                <a:ea typeface="微軟正黑體" panose="020B0604030504040204" pitchFamily="34" charset="-120"/>
              </a:rPr>
              <a:t>願景圖像</a:t>
            </a:r>
            <a:endParaRPr lang="en-US" sz="4800" b="1" dirty="0">
              <a:latin typeface="微軟正黑體" panose="020B0604030504040204" pitchFamily="34" charset="-120"/>
              <a:ea typeface="微軟正黑體" panose="020B0604030504040204" pitchFamily="34" charset="-120"/>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pPr/>
              <a:t>5</a:t>
            </a:fld>
            <a:endParaRPr lang="en-US"/>
          </a:p>
        </p:txBody>
      </p:sp>
      <p:sp>
        <p:nvSpPr>
          <p:cNvPr id="4" name="矩形 3"/>
          <p:cNvSpPr/>
          <p:nvPr/>
        </p:nvSpPr>
        <p:spPr>
          <a:xfrm>
            <a:off x="208548" y="1425172"/>
            <a:ext cx="10234863" cy="1569660"/>
          </a:xfrm>
          <a:prstGeom prst="rect">
            <a:avLst/>
          </a:prstGeom>
        </p:spPr>
        <p:txBody>
          <a:bodyPr wrap="square">
            <a:spAutoFit/>
          </a:bodyPr>
          <a:lstStyle/>
          <a:p>
            <a:pPr marL="898525" indent="-873125" algn="just">
              <a:lnSpc>
                <a:spcPct val="100000"/>
              </a:lnSpc>
              <a:spcBef>
                <a:spcPts val="0"/>
              </a:spcBef>
              <a:spcAft>
                <a:spcPts val="1200"/>
              </a:spcAft>
              <a:buNone/>
            </a:pPr>
            <a:r>
              <a:rPr lang="zh-TW" altLang="en-US" sz="3200" dirty="0" smtClean="0">
                <a:latin typeface="微軟正黑體" panose="020B0604030504040204" pitchFamily="34" charset="-120"/>
                <a:ea typeface="微軟正黑體" panose="020B0604030504040204" pitchFamily="34" charset="-120"/>
              </a:rPr>
              <a:t>一、</a:t>
            </a:r>
            <a:r>
              <a:rPr lang="zh-TW" altLang="en-US" sz="3200" dirty="0">
                <a:latin typeface="微軟正黑體" panose="020B0604030504040204" pitchFamily="34" charset="-120"/>
                <a:ea typeface="微軟正黑體" panose="020B0604030504040204" pitchFamily="34" charset="-120"/>
              </a:rPr>
              <a:t>學校願景：</a:t>
            </a:r>
            <a:r>
              <a:rPr lang="zh-TW" altLang="zh-TW" sz="3200" b="1" dirty="0">
                <a:solidFill>
                  <a:schemeClr val="accent3"/>
                </a:solidFill>
                <a:latin typeface="微軟正黑體" panose="020B0604030504040204" pitchFamily="34" charset="-120"/>
                <a:ea typeface="微軟正黑體" panose="020B0604030504040204" pitchFamily="34" charset="-120"/>
              </a:rPr>
              <a:t>轉動人生的技職學府</a:t>
            </a:r>
            <a:r>
              <a:rPr lang="zh-TW" altLang="zh-TW" sz="3200" dirty="0">
                <a:latin typeface="微軟正黑體" panose="020B0604030504040204" pitchFamily="34" charset="-120"/>
                <a:ea typeface="微軟正黑體" panose="020B0604030504040204" pitchFamily="34" charset="-120"/>
              </a:rPr>
              <a:t>，培育</a:t>
            </a:r>
            <a:r>
              <a:rPr lang="zh-TW" altLang="zh-TW" sz="3200" dirty="0">
                <a:solidFill>
                  <a:srgbClr val="FF0000"/>
                </a:solidFill>
                <a:latin typeface="微軟正黑體" panose="020B0604030504040204" pitchFamily="34" charset="-120"/>
                <a:ea typeface="微軟正黑體" panose="020B0604030504040204" pitchFamily="34" charset="-120"/>
              </a:rPr>
              <a:t>敬業樂群</a:t>
            </a:r>
            <a:r>
              <a:rPr lang="zh-TW" altLang="zh-TW" sz="3200" dirty="0">
                <a:latin typeface="微軟正黑體" panose="020B0604030504040204" pitchFamily="34" charset="-120"/>
                <a:ea typeface="微軟正黑體" panose="020B0604030504040204" pitchFamily="34" charset="-120"/>
              </a:rPr>
              <a:t>的</a:t>
            </a:r>
            <a:r>
              <a:rPr lang="zh-TW" altLang="zh-TW" sz="3200" dirty="0">
                <a:solidFill>
                  <a:schemeClr val="accent2">
                    <a:lumMod val="50000"/>
                  </a:schemeClr>
                </a:solidFill>
                <a:latin typeface="微軟正黑體" panose="020B0604030504040204" pitchFamily="34" charset="-120"/>
                <a:ea typeface="微軟正黑體" panose="020B0604030504040204" pitchFamily="34" charset="-120"/>
              </a:rPr>
              <a:t>優質技術人才</a:t>
            </a:r>
            <a:r>
              <a:rPr lang="zh-TW" altLang="zh-TW" sz="3200" dirty="0">
                <a:latin typeface="微軟正黑體" panose="020B0604030504040204" pitchFamily="34" charset="-120"/>
                <a:ea typeface="微軟正黑體" panose="020B0604030504040204" pitchFamily="34" charset="-120"/>
              </a:rPr>
              <a:t>，具有「</a:t>
            </a:r>
            <a:r>
              <a:rPr lang="zh-TW" altLang="zh-TW" sz="3200" b="1" dirty="0">
                <a:solidFill>
                  <a:schemeClr val="accent3"/>
                </a:solidFill>
                <a:latin typeface="微軟正黑體" panose="020B0604030504040204" pitchFamily="34" charset="-120"/>
                <a:ea typeface="微軟正黑體" panose="020B0604030504040204" pitchFamily="34" charset="-120"/>
              </a:rPr>
              <a:t>活力、專業、多元和創新</a:t>
            </a:r>
            <a:r>
              <a:rPr lang="zh-TW" altLang="zh-TW" sz="3200" dirty="0">
                <a:latin typeface="微軟正黑體" panose="020B0604030504040204" pitchFamily="34" charset="-120"/>
                <a:ea typeface="微軟正黑體" panose="020B0604030504040204" pitchFamily="34" charset="-120"/>
              </a:rPr>
              <a:t>」的</a:t>
            </a:r>
            <a:r>
              <a:rPr lang="zh-TW" altLang="zh-TW" sz="3200" b="1" dirty="0">
                <a:solidFill>
                  <a:schemeClr val="accent3"/>
                </a:solidFill>
                <a:latin typeface="微軟正黑體" panose="020B0604030504040204" pitchFamily="34" charset="-120"/>
                <a:ea typeface="微軟正黑體" panose="020B0604030504040204" pitchFamily="34" charset="-120"/>
              </a:rPr>
              <a:t>工商搖籃</a:t>
            </a:r>
            <a:r>
              <a:rPr lang="zh-TW" altLang="en-US" sz="3200" dirty="0">
                <a:latin typeface="微軟正黑體" panose="020B0604030504040204" pitchFamily="34" charset="-120"/>
                <a:ea typeface="微軟正黑體" panose="020B0604030504040204" pitchFamily="34" charset="-120"/>
              </a:rPr>
              <a:t>。</a:t>
            </a:r>
            <a:endParaRPr lang="en-US" altLang="zh-TW" sz="3600" dirty="0">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1635884" y="3027653"/>
            <a:ext cx="3433421" cy="3073055"/>
            <a:chOff x="990600" y="3228865"/>
            <a:chExt cx="2898776" cy="3073055"/>
          </a:xfrm>
        </p:grpSpPr>
        <p:graphicFrame>
          <p:nvGraphicFramePr>
            <p:cNvPr id="9" name="資料庫圖表 8"/>
            <p:cNvGraphicFramePr>
              <a:graphicFrameLocks/>
            </p:cNvGraphicFramePr>
            <p:nvPr>
              <p:extLst>
                <p:ext uri="{D42A27DB-BD31-4B8C-83A1-F6EECF244321}">
                  <p14:modId xmlns:p14="http://schemas.microsoft.com/office/powerpoint/2010/main" val="1720679310"/>
                </p:ext>
              </p:extLst>
            </p:nvPr>
          </p:nvGraphicFramePr>
          <p:xfrm>
            <a:off x="1511418" y="3796040"/>
            <a:ext cx="2025603" cy="1875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a:graphicFrameLocks/>
            </p:cNvGraphicFramePr>
            <p:nvPr>
              <p:extLst>
                <p:ext uri="{D42A27DB-BD31-4B8C-83A1-F6EECF244321}">
                  <p14:modId xmlns:p14="http://schemas.microsoft.com/office/powerpoint/2010/main" val="3784105792"/>
                </p:ext>
              </p:extLst>
            </p:nvPr>
          </p:nvGraphicFramePr>
          <p:xfrm>
            <a:off x="990600" y="3228865"/>
            <a:ext cx="2898776" cy="30730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11" name="群組 10"/>
          <p:cNvGrpSpPr/>
          <p:nvPr/>
        </p:nvGrpSpPr>
        <p:grpSpPr>
          <a:xfrm>
            <a:off x="4971944" y="2850541"/>
            <a:ext cx="5968895" cy="3363913"/>
            <a:chOff x="2568575" y="2953211"/>
            <a:chExt cx="6804025" cy="3363913"/>
          </a:xfrm>
        </p:grpSpPr>
        <p:graphicFrame>
          <p:nvGraphicFramePr>
            <p:cNvPr id="12" name="資料庫圖表 11"/>
            <p:cNvGraphicFramePr/>
            <p:nvPr>
              <p:extLst>
                <p:ext uri="{D42A27DB-BD31-4B8C-83A1-F6EECF244321}">
                  <p14:modId xmlns:p14="http://schemas.microsoft.com/office/powerpoint/2010/main" val="4193634526"/>
                </p:ext>
              </p:extLst>
            </p:nvPr>
          </p:nvGraphicFramePr>
          <p:xfrm>
            <a:off x="2568575" y="2953211"/>
            <a:ext cx="6804025" cy="33639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資料庫圖表 12"/>
            <p:cNvGraphicFramePr/>
            <p:nvPr>
              <p:extLst>
                <p:ext uri="{D42A27DB-BD31-4B8C-83A1-F6EECF244321}">
                  <p14:modId xmlns:p14="http://schemas.microsoft.com/office/powerpoint/2010/main" val="2595221339"/>
                </p:ext>
              </p:extLst>
            </p:nvPr>
          </p:nvGraphicFramePr>
          <p:xfrm>
            <a:off x="3729108" y="3493576"/>
            <a:ext cx="4348092" cy="226411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Tree>
    <p:extLst>
      <p:ext uri="{BB962C8B-B14F-4D97-AF65-F5344CB8AC3E}">
        <p14:creationId xmlns:p14="http://schemas.microsoft.com/office/powerpoint/2010/main" val="1658614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19417"/>
            <a:ext cx="12193200" cy="1180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0"/>
              <a:solidFill>
                <a:schemeClr val="tx1"/>
              </a:solidFill>
              <a:effectLst>
                <a:outerShdw blurRad="38100" dist="19050" dir="2700000" algn="tl" rotWithShape="0">
                  <a:schemeClr val="dk1">
                    <a:alpha val="40000"/>
                  </a:schemeClr>
                </a:outerShdw>
              </a:effectLst>
            </a:endParaRPr>
          </a:p>
        </p:txBody>
      </p:sp>
      <p:sp>
        <p:nvSpPr>
          <p:cNvPr id="3" name="Title 2"/>
          <p:cNvSpPr>
            <a:spLocks noGrp="1"/>
          </p:cNvSpPr>
          <p:nvPr>
            <p:ph type="title"/>
          </p:nvPr>
        </p:nvSpPr>
        <p:spPr/>
        <p:txBody>
          <a:bodyPr>
            <a:noAutofit/>
          </a:bodyPr>
          <a:lstStyle/>
          <a:p>
            <a:r>
              <a:rPr lang="zh-TW" altLang="en-US" sz="4800" b="1" dirty="0" smtClean="0">
                <a:latin typeface="微軟正黑體" panose="020B0604030504040204" pitchFamily="34" charset="-120"/>
                <a:ea typeface="微軟正黑體" panose="020B0604030504040204" pitchFamily="34" charset="-120"/>
              </a:rPr>
              <a:t>四、結語</a:t>
            </a:r>
            <a:r>
              <a:rPr lang="en-US" altLang="zh-TW" sz="4800" b="1" dirty="0">
                <a:latin typeface="微軟正黑體" panose="020B0604030504040204" pitchFamily="34" charset="-120"/>
                <a:ea typeface="微軟正黑體" panose="020B0604030504040204" pitchFamily="34" charset="-120"/>
              </a:rPr>
              <a:t>-</a:t>
            </a:r>
            <a:r>
              <a:rPr lang="zh-TW" altLang="en-US" sz="4800" b="1" dirty="0" smtClean="0">
                <a:latin typeface="微軟正黑體" panose="020B0604030504040204" pitchFamily="34" charset="-120"/>
                <a:ea typeface="微軟正黑體" panose="020B0604030504040204" pitchFamily="34" charset="-120"/>
              </a:rPr>
              <a:t>學生特質</a:t>
            </a:r>
            <a:endParaRPr lang="en-US" sz="4800" b="1" dirty="0">
              <a:latin typeface="微軟正黑體" panose="020B0604030504040204" pitchFamily="34" charset="-120"/>
              <a:ea typeface="微軟正黑體" panose="020B0604030504040204" pitchFamily="34" charset="-120"/>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pPr/>
              <a:t>6</a:t>
            </a:fld>
            <a:endParaRPr lang="en-US"/>
          </a:p>
        </p:txBody>
      </p:sp>
      <p:grpSp>
        <p:nvGrpSpPr>
          <p:cNvPr id="2" name="群組 1"/>
          <p:cNvGrpSpPr/>
          <p:nvPr/>
        </p:nvGrpSpPr>
        <p:grpSpPr>
          <a:xfrm>
            <a:off x="6877051" y="3220124"/>
            <a:ext cx="4178300" cy="3527425"/>
            <a:chOff x="413944" y="2519797"/>
            <a:chExt cx="4178300" cy="3527425"/>
          </a:xfrm>
        </p:grpSpPr>
        <p:graphicFrame>
          <p:nvGraphicFramePr>
            <p:cNvPr id="9" name="資料庫圖表 8"/>
            <p:cNvGraphicFramePr/>
            <p:nvPr>
              <p:extLst>
                <p:ext uri="{D42A27DB-BD31-4B8C-83A1-F6EECF244321}">
                  <p14:modId xmlns:p14="http://schemas.microsoft.com/office/powerpoint/2010/main" val="3406560749"/>
                </p:ext>
              </p:extLst>
            </p:nvPr>
          </p:nvGraphicFramePr>
          <p:xfrm>
            <a:off x="413944" y="3117096"/>
            <a:ext cx="4178300" cy="2930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群組 9"/>
            <p:cNvGrpSpPr/>
            <p:nvPr/>
          </p:nvGrpSpPr>
          <p:grpSpPr bwMode="auto">
            <a:xfrm>
              <a:off x="1885497" y="2519797"/>
              <a:ext cx="1235194" cy="1278773"/>
              <a:chOff x="2595246" y="191"/>
              <a:chExt cx="1743707" cy="1743707"/>
            </a:xfrm>
            <a:solidFill>
              <a:schemeClr val="accent4">
                <a:lumMod val="50000"/>
              </a:schemeClr>
            </a:solidFill>
          </p:grpSpPr>
          <p:sp>
            <p:nvSpPr>
              <p:cNvPr id="17" name="橢圓 16"/>
              <p:cNvSpPr/>
              <p:nvPr/>
            </p:nvSpPr>
            <p:spPr>
              <a:xfrm>
                <a:off x="2595246" y="191"/>
                <a:ext cx="1743707" cy="1743707"/>
              </a:xfrm>
              <a:prstGeom prst="ellipse">
                <a:avLst/>
              </a:prstGeom>
              <a:grpFill/>
              <a:ln>
                <a:solidFill>
                  <a:schemeClr val="accent4">
                    <a:lumMod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橢圓 4"/>
              <p:cNvSpPr/>
              <p:nvPr/>
            </p:nvSpPr>
            <p:spPr>
              <a:xfrm>
                <a:off x="2850606" y="255551"/>
                <a:ext cx="1232987" cy="1232987"/>
              </a:xfrm>
              <a:prstGeom prst="rect">
                <a:avLst/>
              </a:prstGeom>
              <a:grp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a:lnSpc>
                    <a:spcPct val="90000"/>
                  </a:lnSpc>
                  <a:spcAft>
                    <a:spcPct val="35000"/>
                  </a:spcAft>
                  <a:defRPr/>
                </a:pPr>
                <a:r>
                  <a:rPr lang="zh-TW" altLang="en-US" sz="2800" dirty="0">
                    <a:latin typeface="微軟正黑體" panose="020B0604030504040204" pitchFamily="34" charset="-120"/>
                    <a:ea typeface="微軟正黑體" panose="020B0604030504040204" pitchFamily="34" charset="-120"/>
                  </a:rPr>
                  <a:t>獨立思考</a:t>
                </a:r>
              </a:p>
            </p:txBody>
          </p:sp>
        </p:grpSp>
        <p:grpSp>
          <p:nvGrpSpPr>
            <p:cNvPr id="11" name="群組 10"/>
            <p:cNvGrpSpPr/>
            <p:nvPr/>
          </p:nvGrpSpPr>
          <p:grpSpPr bwMode="auto">
            <a:xfrm>
              <a:off x="3197752" y="4574002"/>
              <a:ext cx="1235194" cy="1278773"/>
              <a:chOff x="2595246" y="191"/>
              <a:chExt cx="1743707" cy="1743707"/>
            </a:xfrm>
            <a:solidFill>
              <a:schemeClr val="accent4">
                <a:lumMod val="50000"/>
              </a:schemeClr>
            </a:solidFill>
          </p:grpSpPr>
          <p:sp>
            <p:nvSpPr>
              <p:cNvPr id="15" name="橢圓 14"/>
              <p:cNvSpPr/>
              <p:nvPr/>
            </p:nvSpPr>
            <p:spPr>
              <a:xfrm>
                <a:off x="2595246" y="191"/>
                <a:ext cx="1743707" cy="1743707"/>
              </a:xfrm>
              <a:prstGeom prst="ellipse">
                <a:avLst/>
              </a:prstGeom>
              <a:grpFill/>
              <a:ln>
                <a:solidFill>
                  <a:schemeClr val="accent4">
                    <a:lumMod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橢圓 4"/>
              <p:cNvSpPr/>
              <p:nvPr/>
            </p:nvSpPr>
            <p:spPr>
              <a:xfrm>
                <a:off x="2850606" y="255551"/>
                <a:ext cx="1232987" cy="1232987"/>
              </a:xfrm>
              <a:prstGeom prst="rect">
                <a:avLst/>
              </a:prstGeom>
              <a:grp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a:lnSpc>
                    <a:spcPct val="90000"/>
                  </a:lnSpc>
                  <a:spcAft>
                    <a:spcPct val="35000"/>
                  </a:spcAft>
                  <a:defRPr/>
                </a:pPr>
                <a:r>
                  <a:rPr lang="zh-TW" altLang="en-US" sz="2800" dirty="0">
                    <a:latin typeface="微軟正黑體" panose="020B0604030504040204" pitchFamily="34" charset="-120"/>
                    <a:ea typeface="微軟正黑體" panose="020B0604030504040204" pitchFamily="34" charset="-120"/>
                  </a:rPr>
                  <a:t>溝通表達</a:t>
                </a:r>
              </a:p>
            </p:txBody>
          </p:sp>
        </p:grpSp>
        <p:grpSp>
          <p:nvGrpSpPr>
            <p:cNvPr id="12" name="群組 11"/>
            <p:cNvGrpSpPr/>
            <p:nvPr/>
          </p:nvGrpSpPr>
          <p:grpSpPr bwMode="auto">
            <a:xfrm>
              <a:off x="650303" y="4503765"/>
              <a:ext cx="1235194" cy="1278773"/>
              <a:chOff x="2595246" y="191"/>
              <a:chExt cx="1743707" cy="1743707"/>
            </a:xfrm>
            <a:solidFill>
              <a:schemeClr val="accent4">
                <a:lumMod val="50000"/>
              </a:schemeClr>
            </a:solidFill>
          </p:grpSpPr>
          <p:sp>
            <p:nvSpPr>
              <p:cNvPr id="13" name="橢圓 12"/>
              <p:cNvSpPr/>
              <p:nvPr/>
            </p:nvSpPr>
            <p:spPr>
              <a:xfrm>
                <a:off x="2595246" y="191"/>
                <a:ext cx="1743707" cy="1743707"/>
              </a:xfrm>
              <a:prstGeom prst="ellipse">
                <a:avLst/>
              </a:prstGeom>
              <a:grpFill/>
              <a:ln>
                <a:solidFill>
                  <a:schemeClr val="accent4">
                    <a:lumMod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橢圓 4"/>
              <p:cNvSpPr/>
              <p:nvPr/>
            </p:nvSpPr>
            <p:spPr>
              <a:xfrm>
                <a:off x="2850606" y="255551"/>
                <a:ext cx="1232987" cy="1232987"/>
              </a:xfrm>
              <a:prstGeom prst="rect">
                <a:avLst/>
              </a:prstGeom>
              <a:grp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a:lnSpc>
                    <a:spcPct val="90000"/>
                  </a:lnSpc>
                  <a:spcAft>
                    <a:spcPct val="35000"/>
                  </a:spcAft>
                  <a:defRPr/>
                </a:pPr>
                <a:r>
                  <a:rPr lang="zh-TW" altLang="en-US" sz="2800" dirty="0">
                    <a:latin typeface="微軟正黑體" panose="020B0604030504040204" pitchFamily="34" charset="-120"/>
                    <a:ea typeface="微軟正黑體" panose="020B0604030504040204" pitchFamily="34" charset="-120"/>
                  </a:rPr>
                  <a:t>團隊合作</a:t>
                </a:r>
              </a:p>
            </p:txBody>
          </p:sp>
        </p:grpSp>
      </p:grpSp>
      <p:sp>
        <p:nvSpPr>
          <p:cNvPr id="19" name="文字方塊 2"/>
          <p:cNvSpPr txBox="1">
            <a:spLocks noChangeArrowheads="1"/>
          </p:cNvSpPr>
          <p:nvPr/>
        </p:nvSpPr>
        <p:spPr bwMode="auto">
          <a:xfrm>
            <a:off x="771921" y="1387799"/>
            <a:ext cx="913904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華康中黑體(P)" panose="020B0500000000000000" pitchFamily="34" charset="-120"/>
              </a:defRPr>
            </a:lvl1pPr>
            <a:lvl2pPr marL="742950" indent="-285750">
              <a:defRPr kumimoji="1" b="1">
                <a:solidFill>
                  <a:schemeClr val="tx1"/>
                </a:solidFill>
                <a:latin typeface="Arial" panose="020B0604020202020204" pitchFamily="34" charset="0"/>
                <a:ea typeface="華康中黑體(P)" panose="020B0500000000000000" pitchFamily="34" charset="-120"/>
              </a:defRPr>
            </a:lvl2pPr>
            <a:lvl3pPr marL="1143000" indent="-228600">
              <a:defRPr kumimoji="1" b="1">
                <a:solidFill>
                  <a:schemeClr val="tx1"/>
                </a:solidFill>
                <a:latin typeface="Arial" panose="020B0604020202020204" pitchFamily="34" charset="0"/>
                <a:ea typeface="華康中黑體(P)" panose="020B0500000000000000" pitchFamily="34" charset="-120"/>
              </a:defRPr>
            </a:lvl3pPr>
            <a:lvl4pPr marL="1600200" indent="-228600">
              <a:defRPr kumimoji="1" b="1">
                <a:solidFill>
                  <a:schemeClr val="tx1"/>
                </a:solidFill>
                <a:latin typeface="Arial" panose="020B0604020202020204" pitchFamily="34" charset="0"/>
                <a:ea typeface="華康中黑體(P)" panose="020B0500000000000000" pitchFamily="34" charset="-120"/>
              </a:defRPr>
            </a:lvl4pPr>
            <a:lvl5pPr marL="2057400" indent="-228600">
              <a:defRPr kumimoji="1" b="1">
                <a:solidFill>
                  <a:schemeClr val="tx1"/>
                </a:solidFill>
                <a:latin typeface="Arial" panose="020B0604020202020204" pitchFamily="34" charset="0"/>
                <a:ea typeface="華康中黑體(P)" panose="020B0500000000000000" pitchFamily="34" charset="-12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華康中黑體(P)" panose="020B0500000000000000" pitchFamily="34" charset="-12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華康中黑體(P)" panose="020B0500000000000000" pitchFamily="34" charset="-12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華康中黑體(P)" panose="020B0500000000000000" pitchFamily="34" charset="-12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華康中黑體(P)" panose="020B0500000000000000" pitchFamily="34" charset="-120"/>
              </a:defRPr>
            </a:lvl9pPr>
          </a:lstStyle>
          <a:p>
            <a:pPr marL="180975" indent="-180975">
              <a:lnSpc>
                <a:spcPct val="150000"/>
              </a:lnSpc>
              <a:buFont typeface="Arial" panose="020B0604020202020204" pitchFamily="34" charset="0"/>
              <a:buChar char="•"/>
              <a:defRPr/>
            </a:pPr>
            <a:r>
              <a:rPr lang="zh-TW" altLang="zh-TW" sz="3600" dirty="0" smtClean="0">
                <a:solidFill>
                  <a:schemeClr val="accent4"/>
                </a:solidFill>
                <a:latin typeface="微軟正黑體" panose="020B0604030504040204" pitchFamily="34" charset="-120"/>
                <a:ea typeface="微軟正黑體" panose="020B0604030504040204" pitchFamily="34" charset="-120"/>
              </a:rPr>
              <a:t>想毀掉一個孩子，給他一部手機就夠了！？</a:t>
            </a:r>
            <a:endParaRPr lang="en-US" altLang="zh-TW" sz="3600" dirty="0">
              <a:solidFill>
                <a:schemeClr val="accent4"/>
              </a:solidFill>
              <a:latin typeface="微軟正黑體" panose="020B0604030504040204" pitchFamily="34" charset="-120"/>
              <a:ea typeface="微軟正黑體" panose="020B0604030504040204" pitchFamily="34" charset="-120"/>
            </a:endParaRPr>
          </a:p>
          <a:p>
            <a:pPr marL="361950">
              <a:lnSpc>
                <a:spcPct val="150000"/>
              </a:lnSpc>
              <a:defRPr/>
            </a:pPr>
            <a:r>
              <a:rPr lang="en-US" altLang="zh-TW" sz="3600" b="0" dirty="0" smtClean="0">
                <a:solidFill>
                  <a:schemeClr val="accent4"/>
                </a:solidFill>
                <a:latin typeface="微軟正黑體" panose="020B0604030504040204" pitchFamily="34" charset="-120"/>
                <a:ea typeface="微軟正黑體" panose="020B0604030504040204" pitchFamily="34" charset="-120"/>
              </a:rPr>
              <a:t>1.</a:t>
            </a:r>
            <a:r>
              <a:rPr lang="zh-TW" altLang="en-US" sz="3600" b="0" dirty="0" smtClean="0">
                <a:solidFill>
                  <a:schemeClr val="accent4"/>
                </a:solidFill>
                <a:latin typeface="微軟正黑體" panose="020B0604030504040204" pitchFamily="34" charset="-120"/>
                <a:ea typeface="微軟正黑體" panose="020B0604030504040204" pitchFamily="34" charset="-120"/>
              </a:rPr>
              <a:t>儀隊</a:t>
            </a:r>
            <a:r>
              <a:rPr lang="en-US" altLang="zh-TW" sz="3600" b="0" dirty="0" smtClean="0">
                <a:solidFill>
                  <a:schemeClr val="accent4"/>
                </a:solidFill>
                <a:latin typeface="微軟正黑體" panose="020B0604030504040204" pitchFamily="34" charset="-120"/>
                <a:ea typeface="微軟正黑體" panose="020B0604030504040204" pitchFamily="34" charset="-120"/>
              </a:rPr>
              <a:t>(</a:t>
            </a:r>
            <a:r>
              <a:rPr lang="zh-TW" altLang="en-US" sz="3600" b="0" dirty="0" smtClean="0">
                <a:solidFill>
                  <a:schemeClr val="accent4"/>
                </a:solidFill>
                <a:latin typeface="微軟正黑體" panose="020B0604030504040204" pitchFamily="34" charset="-120"/>
                <a:ea typeface="微軟正黑體" panose="020B0604030504040204" pitchFamily="34" charset="-120"/>
              </a:rPr>
              <a:t>服務隊</a:t>
            </a:r>
            <a:r>
              <a:rPr lang="en-US" altLang="zh-TW" sz="3600" b="0" dirty="0" smtClean="0">
                <a:solidFill>
                  <a:schemeClr val="accent4"/>
                </a:solidFill>
                <a:latin typeface="微軟正黑體" panose="020B0604030504040204" pitchFamily="34" charset="-120"/>
                <a:ea typeface="微軟正黑體" panose="020B0604030504040204" pitchFamily="34" charset="-120"/>
              </a:rPr>
              <a:t>)</a:t>
            </a:r>
            <a:r>
              <a:rPr lang="zh-TW" altLang="en-US" sz="3600" b="0" dirty="0" smtClean="0">
                <a:solidFill>
                  <a:schemeClr val="accent4"/>
                </a:solidFill>
                <a:latin typeface="微軟正黑體" panose="020B0604030504040204" pitchFamily="34" charset="-120"/>
                <a:ea typeface="微軟正黑體" panose="020B0604030504040204" pitchFamily="34" charset="-120"/>
              </a:rPr>
              <a:t>、管樂隊</a:t>
            </a:r>
            <a:r>
              <a:rPr lang="en-US" altLang="zh-TW" sz="3600" b="0" dirty="0" smtClean="0">
                <a:solidFill>
                  <a:schemeClr val="accent4"/>
                </a:solidFill>
                <a:latin typeface="微軟正黑體" panose="020B0604030504040204" pitchFamily="34" charset="-120"/>
                <a:ea typeface="微軟正黑體" panose="020B0604030504040204" pitchFamily="34" charset="-120"/>
              </a:rPr>
              <a:t>…..</a:t>
            </a:r>
          </a:p>
          <a:p>
            <a:pPr marL="361950">
              <a:lnSpc>
                <a:spcPct val="150000"/>
              </a:lnSpc>
              <a:defRPr/>
            </a:pPr>
            <a:r>
              <a:rPr lang="en-US" altLang="zh-TW" sz="3600" b="0" dirty="0" smtClean="0">
                <a:solidFill>
                  <a:schemeClr val="accent4"/>
                </a:solidFill>
                <a:latin typeface="微軟正黑體" panose="020B0604030504040204" pitchFamily="34" charset="-120"/>
                <a:ea typeface="微軟正黑體" panose="020B0604030504040204" pitchFamily="34" charset="-120"/>
              </a:rPr>
              <a:t>2.</a:t>
            </a:r>
            <a:r>
              <a:rPr lang="zh-TW" altLang="en-US" sz="3600" b="0" dirty="0" smtClean="0">
                <a:solidFill>
                  <a:schemeClr val="accent4"/>
                </a:solidFill>
                <a:latin typeface="微軟正黑體" panose="020B0604030504040204" pitchFamily="34" charset="-120"/>
                <a:ea typeface="微軟正黑體" panose="020B0604030504040204" pitchFamily="34" charset="-120"/>
              </a:rPr>
              <a:t>熱舞、桌球、袋棍球</a:t>
            </a:r>
            <a:r>
              <a:rPr lang="en-US" altLang="zh-TW" sz="3600" b="0" dirty="0" smtClean="0">
                <a:solidFill>
                  <a:schemeClr val="accent4"/>
                </a:solidFill>
                <a:latin typeface="微軟正黑體" panose="020B0604030504040204" pitchFamily="34" charset="-120"/>
                <a:ea typeface="微軟正黑體" panose="020B0604030504040204" pitchFamily="34" charset="-120"/>
              </a:rPr>
              <a:t>....</a:t>
            </a:r>
          </a:p>
          <a:p>
            <a:pPr marL="361950">
              <a:lnSpc>
                <a:spcPct val="150000"/>
              </a:lnSpc>
              <a:defRPr/>
            </a:pPr>
            <a:r>
              <a:rPr lang="en-US" altLang="zh-TW" sz="3600" b="0" dirty="0" smtClean="0">
                <a:solidFill>
                  <a:schemeClr val="accent4"/>
                </a:solidFill>
                <a:latin typeface="微軟正黑體" panose="020B0604030504040204" pitchFamily="34" charset="-120"/>
                <a:ea typeface="微軟正黑體" panose="020B0604030504040204" pitchFamily="34" charset="-120"/>
              </a:rPr>
              <a:t>3.</a:t>
            </a:r>
            <a:r>
              <a:rPr lang="zh-TW" altLang="en-US" sz="3600" b="0" dirty="0">
                <a:solidFill>
                  <a:schemeClr val="accent4"/>
                </a:solidFill>
                <a:latin typeface="微軟正黑體" panose="020B0604030504040204" pitchFamily="34" charset="-120"/>
                <a:ea typeface="微軟正黑體" panose="020B0604030504040204" pitchFamily="34" charset="-120"/>
              </a:rPr>
              <a:t>專題實作和技能檢定</a:t>
            </a:r>
            <a:endParaRPr lang="en-US" altLang="zh-TW" sz="3600" b="0" dirty="0">
              <a:solidFill>
                <a:schemeClr val="accent4"/>
              </a:solidFill>
              <a:latin typeface="微軟正黑體" panose="020B0604030504040204" pitchFamily="34" charset="-120"/>
              <a:ea typeface="微軟正黑體" panose="020B0604030504040204" pitchFamily="34" charset="-120"/>
            </a:endParaRPr>
          </a:p>
          <a:p>
            <a:pPr marL="361950">
              <a:lnSpc>
                <a:spcPct val="150000"/>
              </a:lnSpc>
              <a:defRPr/>
            </a:pPr>
            <a:r>
              <a:rPr lang="en-US" altLang="zh-TW" sz="3600" b="0" dirty="0" smtClean="0">
                <a:solidFill>
                  <a:schemeClr val="accent4"/>
                </a:solidFill>
                <a:latin typeface="微軟正黑體" panose="020B0604030504040204" pitchFamily="34" charset="-120"/>
                <a:ea typeface="微軟正黑體" panose="020B0604030504040204" pitchFamily="34" charset="-120"/>
              </a:rPr>
              <a:t>4.</a:t>
            </a:r>
            <a:r>
              <a:rPr lang="zh-TW" altLang="en-US" sz="3600" b="0" dirty="0" smtClean="0">
                <a:solidFill>
                  <a:schemeClr val="accent4"/>
                </a:solidFill>
                <a:latin typeface="微軟正黑體" panose="020B0604030504040204" pitchFamily="34" charset="-120"/>
                <a:ea typeface="微軟正黑體" panose="020B0604030504040204" pitchFamily="34" charset="-120"/>
              </a:rPr>
              <a:t>工商科</a:t>
            </a:r>
            <a:r>
              <a:rPr lang="en-US" altLang="zh-TW" sz="3600" b="0" dirty="0" smtClean="0">
                <a:solidFill>
                  <a:schemeClr val="accent4"/>
                </a:solidFill>
                <a:latin typeface="微軟正黑體" panose="020B0604030504040204" pitchFamily="34" charset="-120"/>
                <a:ea typeface="微軟正黑體" panose="020B0604030504040204" pitchFamily="34" charset="-120"/>
              </a:rPr>
              <a:t>+</a:t>
            </a:r>
            <a:r>
              <a:rPr lang="zh-TW" altLang="en-US" sz="3600" b="0" dirty="0" smtClean="0">
                <a:solidFill>
                  <a:schemeClr val="accent4"/>
                </a:solidFill>
                <a:latin typeface="微軟正黑體" panose="020B0604030504040204" pitchFamily="34" charset="-120"/>
                <a:ea typeface="微軟正黑體" panose="020B0604030504040204" pitchFamily="34" charset="-120"/>
              </a:rPr>
              <a:t>全國</a:t>
            </a:r>
            <a:r>
              <a:rPr lang="en-US" altLang="zh-TW" sz="3600" b="0" dirty="0" smtClean="0">
                <a:solidFill>
                  <a:schemeClr val="accent4"/>
                </a:solidFill>
                <a:latin typeface="微軟正黑體" panose="020B0604030504040204" pitchFamily="34" charset="-120"/>
                <a:ea typeface="微軟正黑體" panose="020B0604030504040204" pitchFamily="34" charset="-120"/>
              </a:rPr>
              <a:t>+</a:t>
            </a:r>
            <a:r>
              <a:rPr lang="zh-TW" altLang="en-US" sz="3600" b="0" dirty="0" smtClean="0">
                <a:solidFill>
                  <a:schemeClr val="accent4"/>
                </a:solidFill>
                <a:latin typeface="微軟正黑體" panose="020B0604030504040204" pitchFamily="34" charset="-120"/>
                <a:ea typeface="微軟正黑體" panose="020B0604030504040204" pitchFamily="34" charset="-120"/>
              </a:rPr>
              <a:t>世界技能競賽</a:t>
            </a:r>
            <a:endParaRPr lang="en-US" altLang="zh-TW" sz="3600" b="0" dirty="0">
              <a:solidFill>
                <a:schemeClr val="accent4"/>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8523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E18DBF4-37B7-4C4F-9728-A1C100B177EE}" type="slidenum">
              <a:rPr lang="en-US" smtClean="0"/>
              <a:pPr/>
              <a:t>7</a:t>
            </a:fld>
            <a:endParaRPr lang="en-US"/>
          </a:p>
        </p:txBody>
      </p:sp>
      <p:sp>
        <p:nvSpPr>
          <p:cNvPr id="7" name="矩形 6"/>
          <p:cNvSpPr/>
          <p:nvPr/>
        </p:nvSpPr>
        <p:spPr>
          <a:xfrm>
            <a:off x="220133" y="1578484"/>
            <a:ext cx="11836399" cy="2308324"/>
          </a:xfrm>
          <a:prstGeom prst="rect">
            <a:avLst/>
          </a:prstGeom>
        </p:spPr>
        <p:txBody>
          <a:bodyPr wrap="square">
            <a:spAutoFit/>
          </a:bodyPr>
          <a:lstStyle/>
          <a:p>
            <a:pPr algn="ctr">
              <a:lnSpc>
                <a:spcPct val="150000"/>
              </a:lnSpc>
            </a:pPr>
            <a:r>
              <a:rPr lang="zh-TW" altLang="en-US" sz="9600" b="1" dirty="0" smtClean="0">
                <a:solidFill>
                  <a:schemeClr val="accent1"/>
                </a:solidFill>
                <a:latin typeface="Impact" pitchFamily="34" charset="0"/>
                <a:ea typeface="微软雅黑" panose="020B0503020204020204" pitchFamily="34" charset="-122"/>
              </a:rPr>
              <a:t>感</a:t>
            </a:r>
            <a:r>
              <a:rPr lang="zh-TW" altLang="en-US" sz="9600" b="1" dirty="0" smtClean="0">
                <a:solidFill>
                  <a:srgbClr val="43536A"/>
                </a:solidFill>
                <a:latin typeface="Impact" pitchFamily="34" charset="0"/>
                <a:ea typeface="微软雅黑" panose="020B0503020204020204" pitchFamily="34" charset="-122"/>
              </a:rPr>
              <a:t>謝</a:t>
            </a:r>
            <a:r>
              <a:rPr lang="zh-TW" altLang="en-US" sz="9600" b="1" dirty="0" smtClean="0">
                <a:solidFill>
                  <a:schemeClr val="accent3"/>
                </a:solidFill>
                <a:latin typeface="Impact" pitchFamily="34" charset="0"/>
                <a:ea typeface="微软雅黑" panose="020B0503020204020204" pitchFamily="34" charset="-122"/>
              </a:rPr>
              <a:t>聆</a:t>
            </a:r>
            <a:r>
              <a:rPr lang="zh-TW" altLang="en-US" sz="9600" b="1" dirty="0" smtClean="0">
                <a:solidFill>
                  <a:schemeClr val="accent4"/>
                </a:solidFill>
                <a:latin typeface="Impact" pitchFamily="34" charset="0"/>
                <a:ea typeface="微软雅黑" panose="020B0503020204020204" pitchFamily="34" charset="-122"/>
              </a:rPr>
              <a:t>聽 </a:t>
            </a:r>
            <a:r>
              <a:rPr lang="zh-TW" altLang="en-US" sz="9600" b="1" dirty="0" smtClean="0">
                <a:solidFill>
                  <a:schemeClr val="accent5">
                    <a:lumMod val="75000"/>
                  </a:schemeClr>
                </a:solidFill>
                <a:latin typeface="Impact" pitchFamily="34" charset="0"/>
                <a:ea typeface="微软雅黑" panose="020B0503020204020204" pitchFamily="34" charset="-122"/>
              </a:rPr>
              <a:t>敬</a:t>
            </a:r>
            <a:r>
              <a:rPr lang="zh-TW" altLang="en-US" sz="9600" b="1" dirty="0" smtClean="0">
                <a:solidFill>
                  <a:srgbClr val="00ACED"/>
                </a:solidFill>
                <a:latin typeface="Impact" pitchFamily="34" charset="0"/>
                <a:ea typeface="微软雅黑" panose="020B0503020204020204" pitchFamily="34" charset="-122"/>
              </a:rPr>
              <a:t>請</a:t>
            </a:r>
            <a:r>
              <a:rPr lang="zh-TW" altLang="en-US" sz="9600" b="1" dirty="0" smtClean="0">
                <a:solidFill>
                  <a:srgbClr val="43536A"/>
                </a:solidFill>
                <a:latin typeface="Impact" pitchFamily="34" charset="0"/>
                <a:ea typeface="微软雅黑" panose="020B0503020204020204" pitchFamily="34" charset="-122"/>
              </a:rPr>
              <a:t>指</a:t>
            </a:r>
            <a:r>
              <a:rPr lang="zh-TW" altLang="en-US" sz="9600" b="1" dirty="0">
                <a:solidFill>
                  <a:schemeClr val="accent3"/>
                </a:solidFill>
                <a:latin typeface="Impact" pitchFamily="34" charset="0"/>
                <a:ea typeface="微软雅黑" panose="020B0503020204020204" pitchFamily="34" charset="-122"/>
              </a:rPr>
              <a:t>正</a:t>
            </a:r>
            <a:endParaRPr lang="zh-CN" altLang="en-US" sz="9600" b="1" dirty="0">
              <a:solidFill>
                <a:schemeClr val="accent3"/>
              </a:solidFill>
              <a:latin typeface="Impact" pitchFamily="34" charset="0"/>
              <a:ea typeface="微软雅黑" panose="020B0503020204020204" pitchFamily="34" charset="-122"/>
            </a:endParaRPr>
          </a:p>
        </p:txBody>
      </p:sp>
      <p:pic>
        <p:nvPicPr>
          <p:cNvPr id="6" name="圖片 8" descr="G:\105三重1050726\105三重商工--管理表單+CIS\CIS識別標誌\scvs娃娃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225" y="3935413"/>
            <a:ext cx="1381125"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7" descr="H:\CIS識別標誌\茄子寶寶.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300" y="3879850"/>
            <a:ext cx="12954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263" y="3992563"/>
            <a:ext cx="140176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rotWithShape="1">
          <a:blip r:embed="rId6"/>
          <a:srcRect l="19752" t="31419" r="70817" b="50891"/>
          <a:stretch/>
        </p:blipFill>
        <p:spPr>
          <a:xfrm>
            <a:off x="8586122" y="3858224"/>
            <a:ext cx="1517545" cy="1601189"/>
          </a:xfrm>
          <a:prstGeom prst="rect">
            <a:avLst/>
          </a:prstGeom>
        </p:spPr>
      </p:pic>
      <p:sp>
        <p:nvSpPr>
          <p:cNvPr id="11" name="矩形 10"/>
          <p:cNvSpPr/>
          <p:nvPr/>
        </p:nvSpPr>
        <p:spPr>
          <a:xfrm>
            <a:off x="0" y="-19417"/>
            <a:ext cx="12193200" cy="1180800"/>
          </a:xfrm>
          <a:prstGeom prst="rect">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0"/>
              <a:solidFill>
                <a:schemeClr val="tx1"/>
              </a:solidFill>
              <a:effectLst>
                <a:outerShdw blurRad="38100" dist="19050" dir="2700000" algn="tl" rotWithShape="0">
                  <a:schemeClr val="dk1">
                    <a:alpha val="40000"/>
                  </a:schemeClr>
                </a:outerShdw>
              </a:effectLst>
            </a:endParaRPr>
          </a:p>
        </p:txBody>
      </p:sp>
      <p:sp>
        <p:nvSpPr>
          <p:cNvPr id="12" name="Title 2"/>
          <p:cNvSpPr>
            <a:spLocks noGrp="1"/>
          </p:cNvSpPr>
          <p:nvPr>
            <p:ph type="title"/>
          </p:nvPr>
        </p:nvSpPr>
        <p:spPr>
          <a:xfrm>
            <a:off x="838200" y="244372"/>
            <a:ext cx="10515600" cy="673100"/>
          </a:xfrm>
        </p:spPr>
        <p:txBody>
          <a:bodyPr>
            <a:noAutofit/>
          </a:bodyPr>
          <a:lstStyle/>
          <a:p>
            <a:r>
              <a:rPr lang="zh-TW" altLang="en-US" sz="4800" b="1" dirty="0" smtClean="0">
                <a:latin typeface="微軟正黑體" panose="020B0604030504040204" pitchFamily="34" charset="-120"/>
                <a:ea typeface="微軟正黑體" panose="020B0604030504040204" pitchFamily="34" charset="-120"/>
              </a:rPr>
              <a:t>簡報完</a:t>
            </a:r>
            <a:r>
              <a:rPr lang="zh-TW" altLang="en-US" sz="4800" b="1" dirty="0">
                <a:latin typeface="微軟正黑體" panose="020B0604030504040204" pitchFamily="34" charset="-120"/>
                <a:ea typeface="微軟正黑體" panose="020B0604030504040204" pitchFamily="34" charset="-120"/>
              </a:rPr>
              <a:t>畢</a:t>
            </a:r>
            <a:endParaRPr lang="en-US" sz="4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4270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374</Words>
  <Application>Microsoft Office PowerPoint</Application>
  <PresentationFormat>寬螢幕</PresentationFormat>
  <Paragraphs>82</Paragraphs>
  <Slides>7</Slides>
  <Notes>7</Notes>
  <HiddenSlides>0</HiddenSlides>
  <MMClips>0</MMClips>
  <ScaleCrop>false</ScaleCrop>
  <HeadingPairs>
    <vt:vector size="6" baseType="variant">
      <vt:variant>
        <vt:lpstr>使用字型</vt:lpstr>
      </vt:variant>
      <vt:variant>
        <vt:i4>10</vt:i4>
      </vt:variant>
      <vt:variant>
        <vt:lpstr>佈景主題</vt:lpstr>
      </vt:variant>
      <vt:variant>
        <vt:i4>3</vt:i4>
      </vt:variant>
      <vt:variant>
        <vt:lpstr>投影片標題</vt:lpstr>
      </vt:variant>
      <vt:variant>
        <vt:i4>7</vt:i4>
      </vt:variant>
    </vt:vector>
  </HeadingPairs>
  <TitlesOfParts>
    <vt:vector size="20" baseType="lpstr">
      <vt:lpstr>FontAwesome</vt:lpstr>
      <vt:lpstr>微软雅黑</vt:lpstr>
      <vt:lpstr>Open Sans</vt:lpstr>
      <vt:lpstr>微軟正黑體</vt:lpstr>
      <vt:lpstr>新細明體</vt:lpstr>
      <vt:lpstr>Arial</vt:lpstr>
      <vt:lpstr>Calibri</vt:lpstr>
      <vt:lpstr>Calibri Light</vt:lpstr>
      <vt:lpstr>Impact</vt:lpstr>
      <vt:lpstr>Times New Roman</vt:lpstr>
      <vt:lpstr>Office Theme</vt:lpstr>
      <vt:lpstr>Blank</vt:lpstr>
      <vt:lpstr>TITLES</vt:lpstr>
      <vt:lpstr>2019年閩台師資聯合培養計畫行政管理幹部高級研修班</vt:lpstr>
      <vt:lpstr>報告大綱</vt:lpstr>
      <vt:lpstr>壹、前言-21世紀人才</vt:lpstr>
      <vt:lpstr>貳、校務經營-外在環境</vt:lpstr>
      <vt:lpstr>參、新課綱推動-願景圖像</vt:lpstr>
      <vt:lpstr>四、結語-學生特質</vt:lpstr>
      <vt:lpstr>簡報完畢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scvs</cp:lastModifiedBy>
  <cp:revision>229</cp:revision>
  <cp:lastPrinted>2019-08-04T05:17:34Z</cp:lastPrinted>
  <dcterms:created xsi:type="dcterms:W3CDTF">2016-07-27T20:38:12Z</dcterms:created>
  <dcterms:modified xsi:type="dcterms:W3CDTF">2019-12-06T08:43:33Z</dcterms:modified>
  <cp:category>Templates</cp:category>
</cp:coreProperties>
</file>