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>
      <p:cViewPr>
        <p:scale>
          <a:sx n="75" d="100"/>
          <a:sy n="75" d="100"/>
        </p:scale>
        <p:origin x="-1085" y="-6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053897"/>
              </p:ext>
            </p:extLst>
          </p:nvPr>
        </p:nvGraphicFramePr>
        <p:xfrm>
          <a:off x="20241" y="13023"/>
          <a:ext cx="3281487" cy="4529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404"/>
                <a:gridCol w="632404"/>
                <a:gridCol w="632404"/>
                <a:gridCol w="330204"/>
                <a:gridCol w="404064"/>
                <a:gridCol w="650007"/>
              </a:tblGrid>
              <a:tr h="333275">
                <a:tc gridSpan="6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學生臨時外出單</a:t>
                      </a:r>
                      <a:r>
                        <a:rPr lang="en-US" altLang="zh-TW" sz="1600" kern="1200" dirty="0" smtClean="0"/>
                        <a:t>(</a:t>
                      </a:r>
                      <a:r>
                        <a:rPr lang="zh-TW" altLang="en-US" sz="1600" kern="1200" dirty="0" smtClean="0"/>
                        <a:t>警衛室留存</a:t>
                      </a:r>
                      <a:r>
                        <a:rPr lang="en-US" altLang="zh-TW" sz="1600" kern="1200" dirty="0" smtClean="0"/>
                        <a:t>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994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班級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學號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姓名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外出</a:t>
                      </a:r>
                      <a:endParaRPr lang="en-US" altLang="zh-TW" sz="16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事由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外出</a:t>
                      </a:r>
                      <a:endParaRPr lang="en-US" altLang="zh-TW" sz="16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時間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4284"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病</a:t>
                      </a:r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年</a:t>
                      </a:r>
                      <a:endParaRPr lang="en-US" altLang="zh-TW" sz="1050" dirty="0" smtClean="0"/>
                    </a:p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月</a:t>
                      </a:r>
                      <a:endParaRPr lang="en-US" altLang="zh-TW" sz="1050" dirty="0" smtClean="0"/>
                    </a:p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日</a:t>
                      </a:r>
                      <a:endParaRPr lang="en-US" altLang="zh-TW" sz="1050" dirty="0" smtClean="0"/>
                    </a:p>
                    <a:p>
                      <a:pPr algn="ctr"/>
                      <a:endParaRPr lang="en-US" altLang="zh-TW" sz="1050" dirty="0" smtClean="0"/>
                    </a:p>
                    <a:p>
                      <a:pPr algn="l"/>
                      <a:r>
                        <a:rPr lang="zh-TW" altLang="en-US" sz="1050" b="1" dirty="0" smtClean="0"/>
                        <a:t>口</a:t>
                      </a:r>
                      <a:r>
                        <a:rPr lang="zh-TW" altLang="en-US" sz="1050" dirty="0" smtClean="0"/>
                        <a:t>  午休</a:t>
                      </a:r>
                      <a:endParaRPr lang="en-US" altLang="zh-TW" sz="1050" dirty="0" smtClean="0"/>
                    </a:p>
                    <a:p>
                      <a:pPr algn="ct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第</a:t>
                      </a:r>
                      <a:r>
                        <a:rPr lang="zh-TW" altLang="en-US" sz="1050" baseline="0" dirty="0" smtClean="0"/>
                        <a:t>      </a:t>
                      </a:r>
                      <a:r>
                        <a:rPr lang="zh-TW" altLang="en-US" sz="1050" baseline="0" dirty="0" smtClean="0"/>
                        <a:t>節</a:t>
                      </a:r>
                      <a:endParaRPr lang="en-US" altLang="zh-TW" sz="1050" baseline="0" dirty="0" smtClean="0"/>
                    </a:p>
                    <a:p>
                      <a:pPr algn="l"/>
                      <a:endParaRPr lang="en-US" altLang="zh-TW" sz="1050" baseline="0" dirty="0" smtClean="0"/>
                    </a:p>
                    <a:p>
                      <a:pPr algn="ctr"/>
                      <a:r>
                        <a:rPr lang="zh-TW" altLang="en-US" sz="1050" baseline="0" dirty="0" smtClean="0"/>
                        <a:t>至</a:t>
                      </a:r>
                      <a:endParaRPr lang="en-US" altLang="zh-TW" sz="1050" baseline="0" dirty="0" smtClean="0"/>
                    </a:p>
                    <a:p>
                      <a:pPr algn="l"/>
                      <a:endParaRPr lang="en-US" altLang="zh-TW" sz="1050" baseline="0" dirty="0" smtClean="0"/>
                    </a:p>
                    <a:p>
                      <a:pPr algn="l"/>
                      <a:r>
                        <a:rPr lang="zh-TW" altLang="en-US" sz="1050" baseline="0" dirty="0" smtClean="0"/>
                        <a:t>第      節</a:t>
                      </a:r>
                      <a:endParaRPr lang="en-US" altLang="zh-TW" sz="1050" baseline="0" dirty="0" smtClean="0"/>
                    </a:p>
                  </a:txBody>
                  <a:tcPr/>
                </a:tc>
              </a:tr>
              <a:tr h="5554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5458">
                <a:tc rowSpan="2" gridSpan="3">
                  <a:txBody>
                    <a:bodyPr/>
                    <a:lstStyle/>
                    <a:p>
                      <a:pPr algn="l"/>
                      <a:r>
                        <a:rPr lang="zh-TW" altLang="en-US" sz="1200" dirty="0" smtClean="0"/>
                        <a:t>學生電話：</a:t>
                      </a:r>
                      <a:endParaRPr lang="en-US" altLang="zh-TW" sz="1200" dirty="0" smtClean="0"/>
                    </a:p>
                    <a:p>
                      <a:pPr algn="l"/>
                      <a:endParaRPr lang="en-US" altLang="zh-TW" sz="1200" dirty="0" smtClean="0"/>
                    </a:p>
                    <a:p>
                      <a:pPr algn="dist"/>
                      <a:r>
                        <a:rPr lang="zh-TW" altLang="en-US" sz="1200" dirty="0" smtClean="0"/>
                        <a:t>是否</a:t>
                      </a:r>
                      <a:r>
                        <a:rPr lang="zh-TW" altLang="en-US" sz="1200" dirty="0" smtClean="0"/>
                        <a:t>與家長聯絡</a:t>
                      </a:r>
                      <a:endParaRPr lang="en-US" altLang="zh-TW" sz="1200" dirty="0" smtClean="0"/>
                    </a:p>
                    <a:p>
                      <a:pPr algn="l"/>
                      <a:r>
                        <a:rPr lang="zh-TW" altLang="en-US" sz="1200" dirty="0" smtClean="0"/>
                        <a:t>是口           </a:t>
                      </a:r>
                      <a:r>
                        <a:rPr lang="zh-TW" altLang="en-US" sz="1200" baseline="0" dirty="0" smtClean="0"/>
                        <a:t>否</a:t>
                      </a:r>
                      <a:r>
                        <a:rPr lang="zh-TW" altLang="en-US" sz="1200" dirty="0" smtClean="0"/>
                        <a:t>口</a:t>
                      </a:r>
                      <a:endParaRPr lang="en-US" altLang="zh-TW" sz="1200" dirty="0" smtClean="0"/>
                    </a:p>
                    <a:p>
                      <a:pPr algn="l"/>
                      <a:r>
                        <a:rPr lang="zh-TW" altLang="en-US" sz="1200" dirty="0" smtClean="0"/>
                        <a:t>家長電話：</a:t>
                      </a:r>
                      <a:endParaRPr lang="en-US" altLang="zh-TW" sz="1200" dirty="0" smtClean="0"/>
                    </a:p>
                    <a:p>
                      <a:pPr algn="l"/>
                      <a:endParaRPr lang="zh-TW" altLang="en-US" sz="12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458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其他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73923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導師</a:t>
                      </a:r>
                      <a:endParaRPr lang="en-US" altLang="zh-TW" sz="1600" dirty="0" smtClean="0"/>
                    </a:p>
                    <a:p>
                      <a:pPr algn="ctr"/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任課老師或代理師長</a:t>
                      </a:r>
                      <a:r>
                        <a:rPr lang="en-US" altLang="zh-TW" sz="9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須與家長聯繫同意並於單內註記</a:t>
                      </a:r>
                      <a:r>
                        <a:rPr lang="en-US" altLang="zh-TW" sz="900" dirty="0" smtClean="0"/>
                        <a:t>)</a:t>
                      </a:r>
                      <a:endParaRPr lang="zh-TW" altLang="en-US" sz="9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458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健康中心、教官室</a:t>
                      </a:r>
                      <a:endParaRPr lang="en-US" altLang="zh-TW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病假外出須經</a:t>
                      </a:r>
                      <a:r>
                        <a:rPr lang="zh-TW" altLang="en-US" sz="900" u="none" dirty="0" smtClean="0">
                          <a:effectLst/>
                        </a:rPr>
                        <a:t>健康中心</a:t>
                      </a:r>
                      <a:r>
                        <a:rPr lang="zh-TW" altLang="en-US" sz="900" dirty="0" smtClean="0"/>
                        <a:t>簽章</a:t>
                      </a:r>
                      <a:r>
                        <a:rPr lang="en-US" altLang="zh-TW" sz="9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其餘外出事由須經輔導教官簽章</a:t>
                      </a:r>
                      <a:r>
                        <a:rPr lang="en-US" altLang="zh-TW" sz="900" dirty="0" smtClean="0"/>
                        <a:t>)</a:t>
                      </a:r>
                      <a:endParaRPr lang="zh-TW" altLang="en-US" sz="9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表格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683027"/>
              </p:ext>
            </p:extLst>
          </p:nvPr>
        </p:nvGraphicFramePr>
        <p:xfrm>
          <a:off x="3560465" y="18356"/>
          <a:ext cx="3281487" cy="4529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404"/>
                <a:gridCol w="632404"/>
                <a:gridCol w="632404"/>
                <a:gridCol w="330204"/>
                <a:gridCol w="404064"/>
                <a:gridCol w="650007"/>
              </a:tblGrid>
              <a:tr h="333275">
                <a:tc gridSpan="6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學生臨時外出單</a:t>
                      </a:r>
                      <a:r>
                        <a:rPr lang="en-US" altLang="zh-TW" sz="1600" kern="1200" dirty="0" smtClean="0"/>
                        <a:t>(</a:t>
                      </a:r>
                      <a:r>
                        <a:rPr lang="zh-TW" altLang="en-US" sz="1600" kern="1200" dirty="0" smtClean="0"/>
                        <a:t>學生留存</a:t>
                      </a:r>
                      <a:r>
                        <a:rPr lang="en-US" altLang="zh-TW" sz="1600" kern="1200" dirty="0" smtClean="0"/>
                        <a:t>-</a:t>
                      </a:r>
                      <a:r>
                        <a:rPr lang="zh-TW" altLang="en-US" sz="1600" kern="1200" dirty="0" smtClean="0"/>
                        <a:t>銷假用</a:t>
                      </a:r>
                      <a:r>
                        <a:rPr lang="en-US" altLang="zh-TW" sz="1600" kern="1200" dirty="0" smtClean="0"/>
                        <a:t>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994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班級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學號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姓名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外出</a:t>
                      </a:r>
                      <a:endParaRPr lang="en-US" altLang="zh-TW" sz="16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事由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外出</a:t>
                      </a:r>
                      <a:endParaRPr lang="en-US" altLang="zh-TW" sz="16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時間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4284"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病</a:t>
                      </a:r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年</a:t>
                      </a:r>
                      <a:endParaRPr lang="en-US" altLang="zh-TW" sz="1050" dirty="0" smtClean="0"/>
                    </a:p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月</a:t>
                      </a:r>
                      <a:endParaRPr lang="en-US" altLang="zh-TW" sz="1050" dirty="0" smtClean="0"/>
                    </a:p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日</a:t>
                      </a:r>
                      <a:endParaRPr lang="en-US" altLang="zh-TW" sz="1050" dirty="0" smtClean="0"/>
                    </a:p>
                    <a:p>
                      <a:pPr algn="ctr"/>
                      <a:endParaRPr lang="en-US" altLang="zh-TW" sz="1050" dirty="0" smtClean="0"/>
                    </a:p>
                    <a:p>
                      <a:pPr algn="l"/>
                      <a:r>
                        <a:rPr lang="zh-TW" altLang="en-US" sz="1050" b="1" dirty="0" smtClean="0"/>
                        <a:t>口</a:t>
                      </a:r>
                      <a:r>
                        <a:rPr lang="zh-TW" altLang="en-US" sz="1050" dirty="0" smtClean="0"/>
                        <a:t>  午休</a:t>
                      </a:r>
                      <a:endParaRPr lang="en-US" altLang="zh-TW" sz="1050" dirty="0" smtClean="0"/>
                    </a:p>
                    <a:p>
                      <a:pPr algn="ct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第</a:t>
                      </a:r>
                      <a:r>
                        <a:rPr lang="zh-TW" altLang="en-US" sz="1050" baseline="0" dirty="0" smtClean="0"/>
                        <a:t>      節</a:t>
                      </a:r>
                      <a:endParaRPr lang="en-US" altLang="zh-TW" sz="1050" baseline="0" dirty="0" smtClean="0"/>
                    </a:p>
                    <a:p>
                      <a:pPr algn="l"/>
                      <a:endParaRPr lang="en-US" altLang="zh-TW" sz="1050" baseline="0" dirty="0" smtClean="0"/>
                    </a:p>
                    <a:p>
                      <a:pPr algn="ctr"/>
                      <a:r>
                        <a:rPr lang="zh-TW" altLang="en-US" sz="1050" baseline="0" dirty="0" smtClean="0"/>
                        <a:t>至</a:t>
                      </a:r>
                      <a:endParaRPr lang="en-US" altLang="zh-TW" sz="1050" baseline="0" dirty="0" smtClean="0"/>
                    </a:p>
                    <a:p>
                      <a:pPr algn="l"/>
                      <a:endParaRPr lang="en-US" altLang="zh-TW" sz="1050" baseline="0" dirty="0" smtClean="0"/>
                    </a:p>
                    <a:p>
                      <a:pPr algn="l"/>
                      <a:r>
                        <a:rPr lang="zh-TW" altLang="en-US" sz="1050" baseline="0" dirty="0" smtClean="0"/>
                        <a:t>第      節</a:t>
                      </a:r>
                      <a:endParaRPr lang="en-US" altLang="zh-TW" sz="1050" baseline="0" dirty="0" smtClean="0"/>
                    </a:p>
                  </a:txBody>
                  <a:tcPr/>
                </a:tc>
              </a:tr>
              <a:tr h="5554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5458">
                <a:tc rowSpan="2" gridSpan="3">
                  <a:txBody>
                    <a:bodyPr/>
                    <a:lstStyle/>
                    <a:p>
                      <a:pPr algn="l"/>
                      <a:r>
                        <a:rPr lang="zh-TW" altLang="en-US" sz="1200" dirty="0" smtClean="0"/>
                        <a:t>學生電話：</a:t>
                      </a:r>
                      <a:endParaRPr lang="en-US" altLang="zh-TW" sz="1200" dirty="0" smtClean="0"/>
                    </a:p>
                    <a:p>
                      <a:pPr algn="l"/>
                      <a:endParaRPr lang="en-US" altLang="zh-TW" sz="1200" dirty="0" smtClean="0"/>
                    </a:p>
                    <a:p>
                      <a:pPr algn="dist"/>
                      <a:r>
                        <a:rPr lang="zh-TW" altLang="en-US" sz="1200" dirty="0" smtClean="0"/>
                        <a:t>是否與家長聯絡</a:t>
                      </a:r>
                      <a:endParaRPr lang="en-US" altLang="zh-TW" sz="1200" dirty="0" smtClean="0"/>
                    </a:p>
                    <a:p>
                      <a:pPr algn="l"/>
                      <a:r>
                        <a:rPr lang="zh-TW" altLang="en-US" sz="1200" dirty="0" smtClean="0"/>
                        <a:t>是口           </a:t>
                      </a:r>
                      <a:r>
                        <a:rPr lang="zh-TW" altLang="en-US" sz="1200" baseline="0" dirty="0" smtClean="0"/>
                        <a:t>否</a:t>
                      </a:r>
                      <a:r>
                        <a:rPr lang="zh-TW" altLang="en-US" sz="1200" dirty="0" smtClean="0"/>
                        <a:t>口</a:t>
                      </a:r>
                      <a:endParaRPr lang="en-US" altLang="zh-TW" sz="1200" dirty="0" smtClean="0"/>
                    </a:p>
                    <a:p>
                      <a:pPr algn="l"/>
                      <a:r>
                        <a:rPr lang="zh-TW" altLang="en-US" sz="1200" dirty="0" smtClean="0"/>
                        <a:t>家長電話：</a:t>
                      </a:r>
                      <a:endParaRPr lang="en-US" altLang="zh-TW" sz="1200" dirty="0" smtClean="0"/>
                    </a:p>
                    <a:p>
                      <a:pPr algn="l"/>
                      <a:endParaRPr lang="zh-TW" altLang="en-US" sz="12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458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其他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73923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導師</a:t>
                      </a:r>
                      <a:endParaRPr lang="en-US" altLang="zh-TW" sz="1600" dirty="0" smtClean="0"/>
                    </a:p>
                    <a:p>
                      <a:pPr algn="ctr"/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任課老師或代理師長</a:t>
                      </a:r>
                      <a:r>
                        <a:rPr lang="en-US" altLang="zh-TW" sz="9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須與家長聯繫同意並於單內註記</a:t>
                      </a:r>
                      <a:r>
                        <a:rPr lang="en-US" altLang="zh-TW" sz="900" dirty="0" smtClean="0"/>
                        <a:t>)</a:t>
                      </a:r>
                      <a:endParaRPr lang="zh-TW" altLang="en-US" sz="9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458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健康中心、教官室</a:t>
                      </a:r>
                      <a:endParaRPr lang="en-US" altLang="zh-TW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病假外出須經</a:t>
                      </a:r>
                      <a:r>
                        <a:rPr lang="zh-TW" altLang="en-US" sz="900" u="none" dirty="0" smtClean="0">
                          <a:effectLst/>
                        </a:rPr>
                        <a:t>健康中心</a:t>
                      </a:r>
                      <a:r>
                        <a:rPr lang="zh-TW" altLang="en-US" sz="900" dirty="0" smtClean="0"/>
                        <a:t>簽章</a:t>
                      </a:r>
                      <a:r>
                        <a:rPr lang="en-US" altLang="zh-TW" sz="9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其餘外出事由須經輔導教官簽章</a:t>
                      </a:r>
                      <a:r>
                        <a:rPr lang="en-US" altLang="zh-TW" sz="900" dirty="0" smtClean="0"/>
                        <a:t>)</a:t>
                      </a:r>
                      <a:endParaRPr lang="zh-TW" altLang="en-US" sz="9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012566"/>
              </p:ext>
            </p:extLst>
          </p:nvPr>
        </p:nvGraphicFramePr>
        <p:xfrm>
          <a:off x="3560465" y="5317847"/>
          <a:ext cx="3281487" cy="4529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404"/>
                <a:gridCol w="632404"/>
                <a:gridCol w="632404"/>
                <a:gridCol w="330204"/>
                <a:gridCol w="404064"/>
                <a:gridCol w="650007"/>
              </a:tblGrid>
              <a:tr h="333275">
                <a:tc gridSpan="6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學生臨時外出單</a:t>
                      </a:r>
                      <a:r>
                        <a:rPr lang="en-US" altLang="zh-TW" sz="1600" kern="1200" dirty="0" smtClean="0"/>
                        <a:t>(</a:t>
                      </a:r>
                      <a:r>
                        <a:rPr lang="zh-TW" altLang="en-US" sz="1600" kern="1200" dirty="0" smtClean="0"/>
                        <a:t>學生留存</a:t>
                      </a:r>
                      <a:r>
                        <a:rPr lang="en-US" altLang="zh-TW" sz="1600" kern="1200" dirty="0" smtClean="0"/>
                        <a:t>-</a:t>
                      </a:r>
                      <a:r>
                        <a:rPr lang="zh-TW" altLang="en-US" sz="1600" kern="1200" dirty="0" smtClean="0"/>
                        <a:t>銷假用</a:t>
                      </a:r>
                      <a:r>
                        <a:rPr lang="en-US" altLang="zh-TW" sz="1600" kern="1200" dirty="0" smtClean="0"/>
                        <a:t>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994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班級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學號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姓名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外出</a:t>
                      </a:r>
                      <a:endParaRPr lang="en-US" altLang="zh-TW" sz="16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事由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外出</a:t>
                      </a:r>
                      <a:endParaRPr lang="en-US" altLang="zh-TW" sz="16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時間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4284"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病</a:t>
                      </a:r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年</a:t>
                      </a:r>
                      <a:endParaRPr lang="en-US" altLang="zh-TW" sz="1050" dirty="0" smtClean="0"/>
                    </a:p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月</a:t>
                      </a:r>
                      <a:endParaRPr lang="en-US" altLang="zh-TW" sz="1050" dirty="0" smtClean="0"/>
                    </a:p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日</a:t>
                      </a:r>
                      <a:endParaRPr lang="en-US" altLang="zh-TW" sz="1050" dirty="0" smtClean="0"/>
                    </a:p>
                    <a:p>
                      <a:pPr algn="ctr"/>
                      <a:endParaRPr lang="en-US" altLang="zh-TW" sz="1050" dirty="0" smtClean="0"/>
                    </a:p>
                    <a:p>
                      <a:pPr algn="l"/>
                      <a:r>
                        <a:rPr lang="zh-TW" altLang="en-US" sz="1050" b="1" dirty="0" smtClean="0"/>
                        <a:t>口</a:t>
                      </a:r>
                      <a:r>
                        <a:rPr lang="zh-TW" altLang="en-US" sz="1050" dirty="0" smtClean="0"/>
                        <a:t>  午休</a:t>
                      </a:r>
                      <a:endParaRPr lang="en-US" altLang="zh-TW" sz="1050" dirty="0" smtClean="0"/>
                    </a:p>
                    <a:p>
                      <a:pPr algn="ct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第</a:t>
                      </a:r>
                      <a:r>
                        <a:rPr lang="zh-TW" altLang="en-US" sz="1050" baseline="0" dirty="0" smtClean="0"/>
                        <a:t>      節</a:t>
                      </a:r>
                      <a:endParaRPr lang="en-US" altLang="zh-TW" sz="1050" baseline="0" dirty="0" smtClean="0"/>
                    </a:p>
                    <a:p>
                      <a:pPr algn="l"/>
                      <a:endParaRPr lang="en-US" altLang="zh-TW" sz="1050" baseline="0" dirty="0" smtClean="0"/>
                    </a:p>
                    <a:p>
                      <a:pPr algn="ctr"/>
                      <a:r>
                        <a:rPr lang="zh-TW" altLang="en-US" sz="1050" baseline="0" dirty="0" smtClean="0"/>
                        <a:t>至</a:t>
                      </a:r>
                      <a:endParaRPr lang="en-US" altLang="zh-TW" sz="1050" baseline="0" dirty="0" smtClean="0"/>
                    </a:p>
                    <a:p>
                      <a:pPr algn="l"/>
                      <a:endParaRPr lang="en-US" altLang="zh-TW" sz="1050" baseline="0" dirty="0" smtClean="0"/>
                    </a:p>
                    <a:p>
                      <a:pPr algn="l"/>
                      <a:r>
                        <a:rPr lang="zh-TW" altLang="en-US" sz="1050" baseline="0" dirty="0" smtClean="0"/>
                        <a:t>第      節</a:t>
                      </a:r>
                      <a:endParaRPr lang="en-US" altLang="zh-TW" sz="1050" baseline="0" dirty="0" smtClean="0"/>
                    </a:p>
                  </a:txBody>
                  <a:tcPr/>
                </a:tc>
              </a:tr>
              <a:tr h="5554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5458">
                <a:tc rowSpan="2" gridSpan="3">
                  <a:txBody>
                    <a:bodyPr/>
                    <a:lstStyle/>
                    <a:p>
                      <a:pPr algn="l"/>
                      <a:r>
                        <a:rPr lang="zh-TW" altLang="en-US" sz="1200" dirty="0" smtClean="0"/>
                        <a:t>學生電話：</a:t>
                      </a:r>
                      <a:endParaRPr lang="en-US" altLang="zh-TW" sz="1200" dirty="0" smtClean="0"/>
                    </a:p>
                    <a:p>
                      <a:pPr algn="l"/>
                      <a:endParaRPr lang="en-US" altLang="zh-TW" sz="1200" dirty="0" smtClean="0"/>
                    </a:p>
                    <a:p>
                      <a:pPr algn="dist"/>
                      <a:r>
                        <a:rPr lang="zh-TW" altLang="en-US" sz="1200" dirty="0" smtClean="0"/>
                        <a:t>是否與家長聯絡</a:t>
                      </a:r>
                      <a:endParaRPr lang="en-US" altLang="zh-TW" sz="1200" dirty="0" smtClean="0"/>
                    </a:p>
                    <a:p>
                      <a:pPr algn="l"/>
                      <a:r>
                        <a:rPr lang="zh-TW" altLang="en-US" sz="1200" dirty="0" smtClean="0"/>
                        <a:t>是口           </a:t>
                      </a:r>
                      <a:r>
                        <a:rPr lang="zh-TW" altLang="en-US" sz="1200" baseline="0" dirty="0" smtClean="0"/>
                        <a:t>否</a:t>
                      </a:r>
                      <a:r>
                        <a:rPr lang="zh-TW" altLang="en-US" sz="1200" dirty="0" smtClean="0"/>
                        <a:t>口</a:t>
                      </a:r>
                      <a:endParaRPr lang="en-US" altLang="zh-TW" sz="1200" dirty="0" smtClean="0"/>
                    </a:p>
                    <a:p>
                      <a:pPr algn="l"/>
                      <a:r>
                        <a:rPr lang="zh-TW" altLang="en-US" sz="1200" dirty="0" smtClean="0"/>
                        <a:t>家長電話：</a:t>
                      </a:r>
                      <a:endParaRPr lang="en-US" altLang="zh-TW" sz="1200" dirty="0" smtClean="0"/>
                    </a:p>
                    <a:p>
                      <a:pPr algn="l"/>
                      <a:endParaRPr lang="zh-TW" altLang="en-US" sz="12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458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其他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73923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導師</a:t>
                      </a:r>
                      <a:endParaRPr lang="en-US" altLang="zh-TW" sz="1600" dirty="0" smtClean="0"/>
                    </a:p>
                    <a:p>
                      <a:pPr algn="ctr"/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任課老師或代理師長</a:t>
                      </a:r>
                      <a:r>
                        <a:rPr lang="en-US" altLang="zh-TW" sz="9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須與家長聯繫同意並於單內註記</a:t>
                      </a:r>
                      <a:r>
                        <a:rPr lang="en-US" altLang="zh-TW" sz="900" dirty="0" smtClean="0"/>
                        <a:t>)</a:t>
                      </a:r>
                      <a:endParaRPr lang="zh-TW" altLang="en-US" sz="9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458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健康中心、教官室</a:t>
                      </a:r>
                      <a:endParaRPr lang="en-US" altLang="zh-TW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病假外出須經</a:t>
                      </a:r>
                      <a:r>
                        <a:rPr lang="zh-TW" altLang="en-US" sz="900" u="none" dirty="0" smtClean="0">
                          <a:effectLst/>
                        </a:rPr>
                        <a:t>健康中心</a:t>
                      </a:r>
                      <a:r>
                        <a:rPr lang="zh-TW" altLang="en-US" sz="900" dirty="0" smtClean="0"/>
                        <a:t>簽章</a:t>
                      </a:r>
                      <a:r>
                        <a:rPr lang="en-US" altLang="zh-TW" sz="9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其餘外出事由須經輔導教官簽章</a:t>
                      </a:r>
                      <a:r>
                        <a:rPr lang="en-US" altLang="zh-TW" sz="900" dirty="0" smtClean="0"/>
                        <a:t>)</a:t>
                      </a:r>
                      <a:endParaRPr lang="zh-TW" altLang="en-US" sz="9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3" name="群組 52"/>
          <p:cNvGrpSpPr/>
          <p:nvPr/>
        </p:nvGrpSpPr>
        <p:grpSpPr>
          <a:xfrm>
            <a:off x="3429000" y="0"/>
            <a:ext cx="0" cy="4664968"/>
            <a:chOff x="3429000" y="0"/>
            <a:chExt cx="0" cy="4664968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3429000" y="0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3429000" y="21602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3429000" y="432048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3429000" y="64807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>
              <a:off x="3429000" y="864096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3429000" y="1080120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3429000" y="129614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3429000" y="1496616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3429000" y="172819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3429000" y="1944216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3429000" y="2144688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3429000" y="236071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3429000" y="2592288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3429000" y="280831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3429000" y="300878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3429000" y="3240360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3429000" y="345638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3429000" y="3672408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3429000" y="388843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3429000" y="4104456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3429000" y="4320480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3429000" y="453650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群組 53"/>
          <p:cNvGrpSpPr/>
          <p:nvPr/>
        </p:nvGrpSpPr>
        <p:grpSpPr>
          <a:xfrm>
            <a:off x="3429000" y="5256584"/>
            <a:ext cx="0" cy="4664968"/>
            <a:chOff x="3429000" y="0"/>
            <a:chExt cx="0" cy="4664968"/>
          </a:xfrm>
        </p:grpSpPr>
        <p:cxnSp>
          <p:nvCxnSpPr>
            <p:cNvPr id="55" name="直線接點 54"/>
            <p:cNvCxnSpPr/>
            <p:nvPr/>
          </p:nvCxnSpPr>
          <p:spPr>
            <a:xfrm>
              <a:off x="3429000" y="0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>
              <a:off x="3429000" y="21602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3429000" y="432048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3429000" y="64807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3429000" y="864096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3429000" y="1080120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>
              <a:off x="3429000" y="129614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3429000" y="1496616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3429000" y="172819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3429000" y="1944216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3429000" y="2144688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3429000" y="236071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3429000" y="2592288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3429000" y="280831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3429000" y="300878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3429000" y="3240360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3429000" y="345638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3429000" y="3672408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>
              <a:off x="3429000" y="3888432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3429000" y="4104456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3429000" y="4320480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3429000" y="4536504"/>
              <a:ext cx="0" cy="128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直線接點 77"/>
          <p:cNvCxnSpPr/>
          <p:nvPr/>
        </p:nvCxnSpPr>
        <p:spPr>
          <a:xfrm>
            <a:off x="0" y="496252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表格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627198"/>
              </p:ext>
            </p:extLst>
          </p:nvPr>
        </p:nvGraphicFramePr>
        <p:xfrm>
          <a:off x="16197" y="5317847"/>
          <a:ext cx="3281487" cy="4529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404"/>
                <a:gridCol w="632404"/>
                <a:gridCol w="632404"/>
                <a:gridCol w="330204"/>
                <a:gridCol w="404064"/>
                <a:gridCol w="650007"/>
              </a:tblGrid>
              <a:tr h="333275">
                <a:tc gridSpan="6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學生臨時外出單</a:t>
                      </a:r>
                      <a:r>
                        <a:rPr lang="en-US" altLang="zh-TW" sz="1600" kern="1200" dirty="0" smtClean="0"/>
                        <a:t>(</a:t>
                      </a:r>
                      <a:r>
                        <a:rPr lang="zh-TW" altLang="en-US" sz="1600" kern="1200" dirty="0" smtClean="0"/>
                        <a:t>警衛室留存</a:t>
                      </a:r>
                      <a:r>
                        <a:rPr lang="en-US" altLang="zh-TW" sz="1600" kern="1200" dirty="0" smtClean="0"/>
                        <a:t>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994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班級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學號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姓名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外出</a:t>
                      </a:r>
                      <a:endParaRPr lang="en-US" altLang="zh-TW" sz="16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事由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外出</a:t>
                      </a:r>
                      <a:endParaRPr lang="en-US" altLang="zh-TW" sz="16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/>
                        <a:t>時間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4284"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病</a:t>
                      </a:r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年</a:t>
                      </a:r>
                      <a:endParaRPr lang="en-US" altLang="zh-TW" sz="1050" dirty="0" smtClean="0"/>
                    </a:p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月</a:t>
                      </a:r>
                      <a:endParaRPr lang="en-US" altLang="zh-TW" sz="1050" dirty="0" smtClean="0"/>
                    </a:p>
                    <a:p>
                      <a:pPr algn="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日</a:t>
                      </a:r>
                      <a:endParaRPr lang="en-US" altLang="zh-TW" sz="1050" dirty="0" smtClean="0"/>
                    </a:p>
                    <a:p>
                      <a:pPr algn="ctr"/>
                      <a:endParaRPr lang="en-US" altLang="zh-TW" sz="1050" dirty="0" smtClean="0"/>
                    </a:p>
                    <a:p>
                      <a:pPr algn="l"/>
                      <a:r>
                        <a:rPr lang="zh-TW" altLang="en-US" sz="1050" b="1" dirty="0" smtClean="0"/>
                        <a:t>口</a:t>
                      </a:r>
                      <a:r>
                        <a:rPr lang="zh-TW" altLang="en-US" sz="1050" dirty="0" smtClean="0"/>
                        <a:t>  午休</a:t>
                      </a:r>
                      <a:endParaRPr lang="en-US" altLang="zh-TW" sz="1050" dirty="0" smtClean="0"/>
                    </a:p>
                    <a:p>
                      <a:pPr algn="ctr"/>
                      <a:endParaRPr lang="en-US" altLang="zh-TW" sz="1050" dirty="0" smtClean="0"/>
                    </a:p>
                    <a:p>
                      <a:pPr algn="ctr"/>
                      <a:r>
                        <a:rPr lang="zh-TW" altLang="en-US" sz="1050" dirty="0" smtClean="0"/>
                        <a:t>第</a:t>
                      </a:r>
                      <a:r>
                        <a:rPr lang="zh-TW" altLang="en-US" sz="1050" baseline="0" dirty="0" smtClean="0"/>
                        <a:t>      節</a:t>
                      </a:r>
                      <a:endParaRPr lang="en-US" altLang="zh-TW" sz="1050" baseline="0" dirty="0" smtClean="0"/>
                    </a:p>
                    <a:p>
                      <a:pPr algn="l"/>
                      <a:endParaRPr lang="en-US" altLang="zh-TW" sz="1050" baseline="0" dirty="0" smtClean="0"/>
                    </a:p>
                    <a:p>
                      <a:pPr algn="ctr"/>
                      <a:r>
                        <a:rPr lang="zh-TW" altLang="en-US" sz="1050" baseline="0" dirty="0" smtClean="0"/>
                        <a:t>至</a:t>
                      </a:r>
                      <a:endParaRPr lang="en-US" altLang="zh-TW" sz="1050" baseline="0" dirty="0" smtClean="0"/>
                    </a:p>
                    <a:p>
                      <a:pPr algn="l"/>
                      <a:endParaRPr lang="en-US" altLang="zh-TW" sz="1050" baseline="0" dirty="0" smtClean="0"/>
                    </a:p>
                    <a:p>
                      <a:pPr algn="l"/>
                      <a:r>
                        <a:rPr lang="zh-TW" altLang="en-US" sz="1050" baseline="0" dirty="0" smtClean="0"/>
                        <a:t>第      節</a:t>
                      </a:r>
                      <a:endParaRPr lang="en-US" altLang="zh-TW" sz="1050" baseline="0" dirty="0" smtClean="0"/>
                    </a:p>
                  </a:txBody>
                  <a:tcPr/>
                </a:tc>
              </a:tr>
              <a:tr h="5554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5458">
                <a:tc rowSpan="2" gridSpan="3">
                  <a:txBody>
                    <a:bodyPr/>
                    <a:lstStyle/>
                    <a:p>
                      <a:pPr algn="l"/>
                      <a:r>
                        <a:rPr lang="zh-TW" altLang="en-US" sz="1200" dirty="0" smtClean="0"/>
                        <a:t>學生電話：</a:t>
                      </a:r>
                      <a:endParaRPr lang="en-US" altLang="zh-TW" sz="1200" dirty="0" smtClean="0"/>
                    </a:p>
                    <a:p>
                      <a:pPr algn="l"/>
                      <a:endParaRPr lang="en-US" altLang="zh-TW" sz="1200" dirty="0" smtClean="0"/>
                    </a:p>
                    <a:p>
                      <a:pPr algn="dist"/>
                      <a:r>
                        <a:rPr lang="zh-TW" altLang="en-US" sz="1200" dirty="0" smtClean="0"/>
                        <a:t>是否與家長聯絡</a:t>
                      </a:r>
                      <a:endParaRPr lang="en-US" altLang="zh-TW" sz="1200" dirty="0" smtClean="0"/>
                    </a:p>
                    <a:p>
                      <a:pPr algn="l"/>
                      <a:r>
                        <a:rPr lang="zh-TW" altLang="en-US" sz="1200" dirty="0" smtClean="0"/>
                        <a:t>是口           </a:t>
                      </a:r>
                      <a:r>
                        <a:rPr lang="zh-TW" altLang="en-US" sz="1200" baseline="0" dirty="0" smtClean="0"/>
                        <a:t>否</a:t>
                      </a:r>
                      <a:r>
                        <a:rPr lang="zh-TW" altLang="en-US" sz="1200" dirty="0" smtClean="0"/>
                        <a:t>口</a:t>
                      </a:r>
                      <a:endParaRPr lang="en-US" altLang="zh-TW" sz="1200" dirty="0" smtClean="0"/>
                    </a:p>
                    <a:p>
                      <a:pPr algn="l"/>
                      <a:r>
                        <a:rPr lang="zh-TW" altLang="en-US" sz="1200" dirty="0" smtClean="0"/>
                        <a:t>家長電話：</a:t>
                      </a:r>
                      <a:endParaRPr lang="en-US" altLang="zh-TW" sz="1200" dirty="0" smtClean="0"/>
                    </a:p>
                    <a:p>
                      <a:pPr algn="l"/>
                      <a:endParaRPr lang="zh-TW" altLang="en-US" sz="12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458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其他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73923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導師</a:t>
                      </a:r>
                      <a:endParaRPr lang="en-US" altLang="zh-TW" sz="1600" dirty="0" smtClean="0"/>
                    </a:p>
                    <a:p>
                      <a:pPr algn="ctr"/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任課老師或代理師長</a:t>
                      </a:r>
                      <a:r>
                        <a:rPr lang="en-US" altLang="zh-TW" sz="9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須與家長聯繫同意並於單內註記</a:t>
                      </a:r>
                      <a:r>
                        <a:rPr lang="en-US" altLang="zh-TW" sz="900" dirty="0" smtClean="0"/>
                        <a:t>)</a:t>
                      </a:r>
                      <a:endParaRPr lang="zh-TW" altLang="en-US" sz="9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458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健康中心、教官室</a:t>
                      </a:r>
                      <a:endParaRPr lang="en-US" altLang="zh-TW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病假外出須經</a:t>
                      </a:r>
                      <a:r>
                        <a:rPr lang="zh-TW" altLang="en-US" sz="900" u="none" dirty="0" smtClean="0">
                          <a:effectLst/>
                        </a:rPr>
                        <a:t>健康中心</a:t>
                      </a:r>
                      <a:r>
                        <a:rPr lang="zh-TW" altLang="en-US" sz="900" dirty="0" smtClean="0"/>
                        <a:t>簽章</a:t>
                      </a:r>
                      <a:r>
                        <a:rPr lang="en-US" altLang="zh-TW" sz="9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/>
                        <a:t>(</a:t>
                      </a:r>
                      <a:r>
                        <a:rPr lang="zh-TW" altLang="en-US" sz="900" dirty="0" smtClean="0"/>
                        <a:t>其餘外出事由須經輔導教官簽章</a:t>
                      </a:r>
                      <a:r>
                        <a:rPr lang="en-US" altLang="zh-TW" sz="900" dirty="0" smtClean="0"/>
                        <a:t>)</a:t>
                      </a:r>
                      <a:endParaRPr lang="zh-TW" altLang="en-US" sz="9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82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362</Words>
  <Application>Microsoft Office PowerPoint</Application>
  <PresentationFormat>A4 紙張 (210x297 公釐)</PresentationFormat>
  <Paragraphs>148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scvs</dc:creator>
  <cp:lastModifiedBy>scvs</cp:lastModifiedBy>
  <cp:revision>33</cp:revision>
  <cp:lastPrinted>2015-04-08T02:34:25Z</cp:lastPrinted>
  <dcterms:created xsi:type="dcterms:W3CDTF">2014-02-20T08:32:48Z</dcterms:created>
  <dcterms:modified xsi:type="dcterms:W3CDTF">2015-04-08T03:27:42Z</dcterms:modified>
</cp:coreProperties>
</file>