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02" y="-13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2014/2/19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2014/2/19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2014/2/19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2014/2/19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2014/2/19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2014/2/19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2014/2/19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4539702"/>
              </p:ext>
            </p:extLst>
          </p:nvPr>
        </p:nvGraphicFramePr>
        <p:xfrm>
          <a:off x="38454" y="44624"/>
          <a:ext cx="2964330" cy="31683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6272"/>
                <a:gridCol w="1124029"/>
                <a:gridCol w="1124029"/>
              </a:tblGrid>
              <a:tr h="452622"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服儀登記單</a:t>
                      </a:r>
                      <a:endParaRPr lang="zh-TW" altLang="en-US" dirty="0"/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52622">
                <a:tc gridSpan="3">
                  <a:txBody>
                    <a:bodyPr/>
                    <a:lstStyle/>
                    <a:p>
                      <a:pPr algn="l"/>
                      <a:r>
                        <a:rPr lang="zh-TW" altLang="en-US" dirty="0" smtClean="0"/>
                        <a:t>日期：</a:t>
                      </a:r>
                      <a:endParaRPr lang="zh-TW" altLang="en-US" dirty="0"/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52622">
                <a:tc gridSpan="3">
                  <a:txBody>
                    <a:bodyPr/>
                    <a:lstStyle/>
                    <a:p>
                      <a:pPr algn="l"/>
                      <a:r>
                        <a:rPr lang="zh-TW" altLang="en-US" dirty="0" smtClean="0"/>
                        <a:t>班級：</a:t>
                      </a:r>
                      <a:endParaRPr lang="zh-TW" altLang="en-US" dirty="0"/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905244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學號</a:t>
                      </a:r>
                      <a:endParaRPr lang="zh-TW" altLang="en-US" dirty="0"/>
                    </a:p>
                  </a:txBody>
                  <a:tcPr marL="99060" marR="9906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52622">
                <a:tc>
                  <a:txBody>
                    <a:bodyPr/>
                    <a:lstStyle/>
                    <a:p>
                      <a:pPr algn="l"/>
                      <a:r>
                        <a:rPr lang="zh-TW" altLang="en-US" dirty="0" smtClean="0"/>
                        <a:t>項目</a:t>
                      </a:r>
                      <a:endParaRPr lang="zh-TW" altLang="en-US" dirty="0"/>
                    </a:p>
                  </a:txBody>
                  <a:tcPr marL="99060" marR="9906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zh-TW" altLang="en-US" dirty="0"/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zh-TW" altLang="en-US" dirty="0"/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622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導師：</a:t>
                      </a:r>
                    </a:p>
                  </a:txBody>
                  <a:tcPr marL="99060" marR="9906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344836"/>
              </p:ext>
            </p:extLst>
          </p:nvPr>
        </p:nvGraphicFramePr>
        <p:xfrm>
          <a:off x="38454" y="3645022"/>
          <a:ext cx="2964330" cy="31683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6272"/>
                <a:gridCol w="1124029"/>
                <a:gridCol w="1124029"/>
              </a:tblGrid>
              <a:tr h="452622"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服儀登記單</a:t>
                      </a:r>
                      <a:endParaRPr lang="zh-TW" altLang="en-US" dirty="0"/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52622">
                <a:tc gridSpan="3">
                  <a:txBody>
                    <a:bodyPr/>
                    <a:lstStyle/>
                    <a:p>
                      <a:pPr algn="l"/>
                      <a:r>
                        <a:rPr lang="zh-TW" altLang="en-US" dirty="0" smtClean="0"/>
                        <a:t>日期：</a:t>
                      </a:r>
                      <a:endParaRPr lang="zh-TW" altLang="en-US" dirty="0"/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52622">
                <a:tc gridSpan="3">
                  <a:txBody>
                    <a:bodyPr/>
                    <a:lstStyle/>
                    <a:p>
                      <a:pPr algn="l"/>
                      <a:r>
                        <a:rPr lang="zh-TW" altLang="en-US" dirty="0" smtClean="0"/>
                        <a:t>班級：</a:t>
                      </a:r>
                      <a:endParaRPr lang="zh-TW" altLang="en-US" dirty="0"/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905244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學號</a:t>
                      </a:r>
                      <a:endParaRPr lang="zh-TW" altLang="en-US" dirty="0"/>
                    </a:p>
                  </a:txBody>
                  <a:tcPr marL="99060" marR="9906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52622">
                <a:tc>
                  <a:txBody>
                    <a:bodyPr/>
                    <a:lstStyle/>
                    <a:p>
                      <a:pPr algn="l"/>
                      <a:r>
                        <a:rPr lang="zh-TW" altLang="en-US" dirty="0" smtClean="0"/>
                        <a:t>項目</a:t>
                      </a:r>
                      <a:endParaRPr lang="zh-TW" altLang="en-US" dirty="0"/>
                    </a:p>
                  </a:txBody>
                  <a:tcPr marL="99060" marR="9906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zh-TW" altLang="en-US" dirty="0"/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zh-TW" altLang="en-US" dirty="0"/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622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導師：</a:t>
                      </a:r>
                    </a:p>
                  </a:txBody>
                  <a:tcPr marL="99060" marR="9906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表格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923890"/>
              </p:ext>
            </p:extLst>
          </p:nvPr>
        </p:nvGraphicFramePr>
        <p:xfrm>
          <a:off x="3470836" y="44624"/>
          <a:ext cx="2964330" cy="31683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6272"/>
                <a:gridCol w="1124029"/>
                <a:gridCol w="1124029"/>
              </a:tblGrid>
              <a:tr h="452622"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服儀登記單</a:t>
                      </a:r>
                      <a:endParaRPr lang="zh-TW" altLang="en-US" dirty="0"/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52622">
                <a:tc gridSpan="3">
                  <a:txBody>
                    <a:bodyPr/>
                    <a:lstStyle/>
                    <a:p>
                      <a:pPr algn="l"/>
                      <a:r>
                        <a:rPr lang="zh-TW" altLang="en-US" dirty="0" smtClean="0"/>
                        <a:t>日期：</a:t>
                      </a:r>
                      <a:endParaRPr lang="zh-TW" altLang="en-US" dirty="0"/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52622">
                <a:tc gridSpan="3">
                  <a:txBody>
                    <a:bodyPr/>
                    <a:lstStyle/>
                    <a:p>
                      <a:pPr algn="l"/>
                      <a:r>
                        <a:rPr lang="zh-TW" altLang="en-US" dirty="0" smtClean="0"/>
                        <a:t>班級：</a:t>
                      </a:r>
                      <a:endParaRPr lang="zh-TW" altLang="en-US" dirty="0"/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905244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學號</a:t>
                      </a:r>
                      <a:endParaRPr lang="zh-TW" altLang="en-US" dirty="0"/>
                    </a:p>
                  </a:txBody>
                  <a:tcPr marL="99060" marR="9906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52622">
                <a:tc>
                  <a:txBody>
                    <a:bodyPr/>
                    <a:lstStyle/>
                    <a:p>
                      <a:pPr algn="l"/>
                      <a:r>
                        <a:rPr lang="zh-TW" altLang="en-US" dirty="0" smtClean="0"/>
                        <a:t>項目</a:t>
                      </a:r>
                      <a:endParaRPr lang="zh-TW" altLang="en-US" dirty="0"/>
                    </a:p>
                  </a:txBody>
                  <a:tcPr marL="99060" marR="9906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zh-TW" altLang="en-US" dirty="0"/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zh-TW" altLang="en-US" dirty="0"/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622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導師：</a:t>
                      </a:r>
                    </a:p>
                  </a:txBody>
                  <a:tcPr marL="99060" marR="9906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表格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1363644"/>
              </p:ext>
            </p:extLst>
          </p:nvPr>
        </p:nvGraphicFramePr>
        <p:xfrm>
          <a:off x="6903217" y="44624"/>
          <a:ext cx="2964330" cy="31683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6272"/>
                <a:gridCol w="1124029"/>
                <a:gridCol w="1124029"/>
              </a:tblGrid>
              <a:tr h="452622"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服儀登記單</a:t>
                      </a:r>
                      <a:endParaRPr lang="zh-TW" altLang="en-US" dirty="0"/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52622">
                <a:tc gridSpan="3">
                  <a:txBody>
                    <a:bodyPr/>
                    <a:lstStyle/>
                    <a:p>
                      <a:pPr algn="l"/>
                      <a:r>
                        <a:rPr lang="zh-TW" altLang="en-US" dirty="0" smtClean="0"/>
                        <a:t>日期：</a:t>
                      </a:r>
                      <a:endParaRPr lang="zh-TW" altLang="en-US" dirty="0"/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52622">
                <a:tc gridSpan="3">
                  <a:txBody>
                    <a:bodyPr/>
                    <a:lstStyle/>
                    <a:p>
                      <a:pPr algn="l"/>
                      <a:r>
                        <a:rPr lang="zh-TW" altLang="en-US" dirty="0" smtClean="0"/>
                        <a:t>班級：</a:t>
                      </a:r>
                      <a:endParaRPr lang="zh-TW" altLang="en-US" dirty="0"/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905244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學號</a:t>
                      </a:r>
                      <a:endParaRPr lang="zh-TW" altLang="en-US" dirty="0"/>
                    </a:p>
                  </a:txBody>
                  <a:tcPr marL="99060" marR="9906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52622">
                <a:tc>
                  <a:txBody>
                    <a:bodyPr/>
                    <a:lstStyle/>
                    <a:p>
                      <a:pPr algn="l"/>
                      <a:r>
                        <a:rPr lang="zh-TW" altLang="en-US" dirty="0" smtClean="0"/>
                        <a:t>項目</a:t>
                      </a:r>
                      <a:endParaRPr lang="zh-TW" altLang="en-US" dirty="0"/>
                    </a:p>
                  </a:txBody>
                  <a:tcPr marL="99060" marR="9906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zh-TW" altLang="en-US" dirty="0"/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zh-TW" altLang="en-US" dirty="0"/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622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導師：</a:t>
                      </a:r>
                    </a:p>
                  </a:txBody>
                  <a:tcPr marL="99060" marR="9906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8209142"/>
              </p:ext>
            </p:extLst>
          </p:nvPr>
        </p:nvGraphicFramePr>
        <p:xfrm>
          <a:off x="3470836" y="3645022"/>
          <a:ext cx="2964330" cy="31683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6272"/>
                <a:gridCol w="1124029"/>
                <a:gridCol w="1124029"/>
              </a:tblGrid>
              <a:tr h="452622"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服儀登記單</a:t>
                      </a:r>
                      <a:endParaRPr lang="zh-TW" altLang="en-US" dirty="0"/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52622">
                <a:tc gridSpan="3">
                  <a:txBody>
                    <a:bodyPr/>
                    <a:lstStyle/>
                    <a:p>
                      <a:pPr algn="l"/>
                      <a:r>
                        <a:rPr lang="zh-TW" altLang="en-US" dirty="0" smtClean="0"/>
                        <a:t>日期：</a:t>
                      </a:r>
                      <a:endParaRPr lang="zh-TW" altLang="en-US" dirty="0"/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52622">
                <a:tc gridSpan="3">
                  <a:txBody>
                    <a:bodyPr/>
                    <a:lstStyle/>
                    <a:p>
                      <a:pPr algn="l"/>
                      <a:r>
                        <a:rPr lang="zh-TW" altLang="en-US" dirty="0" smtClean="0"/>
                        <a:t>班級：</a:t>
                      </a:r>
                      <a:endParaRPr lang="zh-TW" altLang="en-US" dirty="0"/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905244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學號</a:t>
                      </a:r>
                      <a:endParaRPr lang="zh-TW" altLang="en-US" dirty="0"/>
                    </a:p>
                  </a:txBody>
                  <a:tcPr marL="99060" marR="9906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52622">
                <a:tc>
                  <a:txBody>
                    <a:bodyPr/>
                    <a:lstStyle/>
                    <a:p>
                      <a:pPr algn="l"/>
                      <a:r>
                        <a:rPr lang="zh-TW" altLang="en-US" dirty="0" smtClean="0"/>
                        <a:t>項目</a:t>
                      </a:r>
                      <a:endParaRPr lang="zh-TW" altLang="en-US" dirty="0"/>
                    </a:p>
                  </a:txBody>
                  <a:tcPr marL="99060" marR="9906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zh-TW" altLang="en-US" dirty="0"/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zh-TW" altLang="en-US" dirty="0"/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622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導師：</a:t>
                      </a:r>
                    </a:p>
                  </a:txBody>
                  <a:tcPr marL="99060" marR="9906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696641"/>
              </p:ext>
            </p:extLst>
          </p:nvPr>
        </p:nvGraphicFramePr>
        <p:xfrm>
          <a:off x="6903217" y="3645022"/>
          <a:ext cx="2964330" cy="31683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6272"/>
                <a:gridCol w="1124029"/>
                <a:gridCol w="1124029"/>
              </a:tblGrid>
              <a:tr h="452622"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服儀登記單</a:t>
                      </a:r>
                      <a:endParaRPr lang="zh-TW" altLang="en-US" dirty="0"/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52622">
                <a:tc gridSpan="3">
                  <a:txBody>
                    <a:bodyPr/>
                    <a:lstStyle/>
                    <a:p>
                      <a:pPr algn="l"/>
                      <a:r>
                        <a:rPr lang="zh-TW" altLang="en-US" dirty="0" smtClean="0"/>
                        <a:t>日期：</a:t>
                      </a:r>
                      <a:endParaRPr lang="zh-TW" altLang="en-US" dirty="0"/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52622">
                <a:tc gridSpan="3">
                  <a:txBody>
                    <a:bodyPr/>
                    <a:lstStyle/>
                    <a:p>
                      <a:pPr algn="l"/>
                      <a:r>
                        <a:rPr lang="zh-TW" altLang="en-US" dirty="0" smtClean="0"/>
                        <a:t>班級：</a:t>
                      </a:r>
                      <a:endParaRPr lang="zh-TW" altLang="en-US" dirty="0"/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905244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學號</a:t>
                      </a:r>
                      <a:endParaRPr lang="zh-TW" altLang="en-US" dirty="0"/>
                    </a:p>
                  </a:txBody>
                  <a:tcPr marL="99060" marR="9906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52622">
                <a:tc>
                  <a:txBody>
                    <a:bodyPr/>
                    <a:lstStyle/>
                    <a:p>
                      <a:pPr algn="l"/>
                      <a:r>
                        <a:rPr lang="zh-TW" altLang="en-US" dirty="0" smtClean="0"/>
                        <a:t>項目</a:t>
                      </a:r>
                      <a:endParaRPr lang="zh-TW" altLang="en-US" dirty="0"/>
                    </a:p>
                  </a:txBody>
                  <a:tcPr marL="99060" marR="9906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zh-TW" altLang="en-US" dirty="0"/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zh-TW" altLang="en-US" dirty="0"/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622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導師：</a:t>
                      </a:r>
                    </a:p>
                  </a:txBody>
                  <a:tcPr marL="99060" marR="9906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563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78</Words>
  <Application>Microsoft Office PowerPoint</Application>
  <PresentationFormat>A4 紙張 (210x297 公釐)</PresentationFormat>
  <Paragraphs>36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scvs</dc:creator>
  <cp:lastModifiedBy>scvs</cp:lastModifiedBy>
  <cp:revision>7</cp:revision>
  <cp:lastPrinted>2014-02-19T08:49:02Z</cp:lastPrinted>
  <dcterms:created xsi:type="dcterms:W3CDTF">2014-02-19T08:16:07Z</dcterms:created>
  <dcterms:modified xsi:type="dcterms:W3CDTF">2014-02-19T08:50:39Z</dcterms:modified>
</cp:coreProperties>
</file>